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73" r:id="rId4"/>
    <p:sldId id="261" r:id="rId5"/>
    <p:sldId id="260" r:id="rId6"/>
    <p:sldId id="263" r:id="rId7"/>
    <p:sldId id="267" r:id="rId8"/>
    <p:sldId id="264" r:id="rId9"/>
    <p:sldId id="274" r:id="rId10"/>
    <p:sldId id="265" r:id="rId11"/>
    <p:sldId id="269" r:id="rId12"/>
    <p:sldId id="266" r:id="rId13"/>
    <p:sldId id="270" r:id="rId14"/>
    <p:sldId id="275" r:id="rId15"/>
    <p:sldId id="272" r:id="rId16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50D"/>
    <a:srgbClr val="E64415"/>
    <a:srgbClr val="EE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26" autoAdjust="0"/>
  </p:normalViewPr>
  <p:slideViewPr>
    <p:cSldViewPr>
      <p:cViewPr varScale="1">
        <p:scale>
          <a:sx n="108" d="100"/>
          <a:sy n="108" d="100"/>
        </p:scale>
        <p:origin x="730" y="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16078-0851-48F7-9D50-56B3FBDDAA13}" type="datetimeFigureOut">
              <a:rPr lang="pl-PL" smtClean="0"/>
              <a:t>16.11.2018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5DF27-9024-468F-802D-CDB0827B35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1654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5DF27-9024-468F-802D-CDB0827B356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8989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5DF27-9024-468F-802D-CDB0827B3563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898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16.11.2018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16.11.2018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16.11.2018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Select="1" noChangeAspect="1"/>
          </p:cNvGrpSpPr>
          <p:nvPr userDrawn="1"/>
        </p:nvGrpSpPr>
        <p:grpSpPr bwMode="auto">
          <a:xfrm>
            <a:off x="285750" y="4382691"/>
            <a:ext cx="8568929" cy="9525"/>
            <a:chOff x="180" y="2760"/>
            <a:chExt cx="5398" cy="6"/>
          </a:xfrm>
        </p:grpSpPr>
        <p:sp>
          <p:nvSpPr>
            <p:cNvPr id="4" name="Freeform 6"/>
            <p:cNvSpPr>
              <a:spLocks noSelect="1"/>
            </p:cNvSpPr>
            <p:nvPr/>
          </p:nvSpPr>
          <p:spPr bwMode="gray">
            <a:xfrm>
              <a:off x="180" y="2760"/>
              <a:ext cx="5398" cy="6"/>
            </a:xfrm>
            <a:custGeom>
              <a:avLst/>
              <a:gdLst>
                <a:gd name="T0" fmla="*/ 0 w 5398"/>
                <a:gd name="T1" fmla="*/ 0 h 6"/>
                <a:gd name="T2" fmla="*/ 5398 w 5398"/>
                <a:gd name="T3" fmla="*/ 0 h 6"/>
                <a:gd name="T4" fmla="*/ 5398 w 5398"/>
                <a:gd name="T5" fmla="*/ 6 h 6"/>
                <a:gd name="T6" fmla="*/ 0 w 5398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98" h="6">
                  <a:moveTo>
                    <a:pt x="0" y="0"/>
                  </a:moveTo>
                  <a:lnTo>
                    <a:pt x="5398" y="0"/>
                  </a:lnTo>
                  <a:lnTo>
                    <a:pt x="5398" y="6"/>
                  </a:lnTo>
                  <a:lnTo>
                    <a:pt x="0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77923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" name="Rectangle 9"/>
            <p:cNvSpPr>
              <a:spLocks noSelect="1" noChangeArrowheads="1"/>
            </p:cNvSpPr>
            <p:nvPr/>
          </p:nvSpPr>
          <p:spPr bwMode="gray">
            <a:xfrm>
              <a:off x="180" y="2760"/>
              <a:ext cx="5398" cy="6"/>
            </a:xfrm>
            <a:prstGeom prst="rect">
              <a:avLst/>
            </a:prstGeom>
            <a:solidFill>
              <a:srgbClr val="EA65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77923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altLang="pl-PL" sz="1500">
                <a:solidFill>
                  <a:prstClr val="black"/>
                </a:solidFill>
              </a:endParaRPr>
            </a:p>
          </p:txBody>
        </p:sp>
        <p:sp>
          <p:nvSpPr>
            <p:cNvPr id="6" name="Freeform 10"/>
            <p:cNvSpPr>
              <a:spLocks noSelect="1"/>
            </p:cNvSpPr>
            <p:nvPr/>
          </p:nvSpPr>
          <p:spPr bwMode="gray">
            <a:xfrm>
              <a:off x="180" y="2760"/>
              <a:ext cx="5398" cy="6"/>
            </a:xfrm>
            <a:custGeom>
              <a:avLst/>
              <a:gdLst>
                <a:gd name="T0" fmla="*/ 0 w 5398"/>
                <a:gd name="T1" fmla="*/ 0 h 6"/>
                <a:gd name="T2" fmla="*/ 5398 w 5398"/>
                <a:gd name="T3" fmla="*/ 0 h 6"/>
                <a:gd name="T4" fmla="*/ 5398 w 5398"/>
                <a:gd name="T5" fmla="*/ 6 h 6"/>
                <a:gd name="T6" fmla="*/ 0 w 5398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98" h="6">
                  <a:moveTo>
                    <a:pt x="0" y="0"/>
                  </a:moveTo>
                  <a:lnTo>
                    <a:pt x="5398" y="0"/>
                  </a:lnTo>
                  <a:lnTo>
                    <a:pt x="5398" y="6"/>
                  </a:lnTo>
                  <a:lnTo>
                    <a:pt x="0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77923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7" name="Group 4"/>
          <p:cNvGrpSpPr>
            <a:grpSpLocks noSelect="1" noChangeAspect="1"/>
          </p:cNvGrpSpPr>
          <p:nvPr userDrawn="1"/>
        </p:nvGrpSpPr>
        <p:grpSpPr bwMode="auto">
          <a:xfrm>
            <a:off x="739379" y="4611291"/>
            <a:ext cx="827484" cy="252413"/>
            <a:chOff x="621" y="3873"/>
            <a:chExt cx="695" cy="212"/>
          </a:xfrm>
        </p:grpSpPr>
        <p:sp>
          <p:nvSpPr>
            <p:cNvPr id="8" name="Freeform 5"/>
            <p:cNvSpPr>
              <a:spLocks noSelect="1"/>
            </p:cNvSpPr>
            <p:nvPr userDrawn="1"/>
          </p:nvSpPr>
          <p:spPr bwMode="gray">
            <a:xfrm>
              <a:off x="621" y="3873"/>
              <a:ext cx="515" cy="93"/>
            </a:xfrm>
            <a:custGeom>
              <a:avLst/>
              <a:gdLst>
                <a:gd name="T0" fmla="*/ 1955 w 3657"/>
                <a:gd name="T1" fmla="*/ 422 h 664"/>
                <a:gd name="T2" fmla="*/ 1849 w 3657"/>
                <a:gd name="T3" fmla="*/ 422 h 664"/>
                <a:gd name="T4" fmla="*/ 1738 w 3657"/>
                <a:gd name="T5" fmla="*/ 576 h 664"/>
                <a:gd name="T6" fmla="*/ 103 w 3657"/>
                <a:gd name="T7" fmla="*/ 639 h 664"/>
                <a:gd name="T8" fmla="*/ 287 w 3657"/>
                <a:gd name="T9" fmla="*/ 374 h 664"/>
                <a:gd name="T10" fmla="*/ 377 w 3657"/>
                <a:gd name="T11" fmla="*/ 653 h 664"/>
                <a:gd name="T12" fmla="*/ 234 w 3657"/>
                <a:gd name="T13" fmla="*/ 182 h 664"/>
                <a:gd name="T14" fmla="*/ 79 w 3657"/>
                <a:gd name="T15" fmla="*/ 193 h 664"/>
                <a:gd name="T16" fmla="*/ 0 w 3657"/>
                <a:gd name="T17" fmla="*/ 639 h 664"/>
                <a:gd name="T18" fmla="*/ 2133 w 3657"/>
                <a:gd name="T19" fmla="*/ 653 h 664"/>
                <a:gd name="T20" fmla="*/ 2249 w 3657"/>
                <a:gd name="T21" fmla="*/ 276 h 664"/>
                <a:gd name="T22" fmla="*/ 2344 w 3657"/>
                <a:gd name="T23" fmla="*/ 653 h 664"/>
                <a:gd name="T24" fmla="*/ 2434 w 3657"/>
                <a:gd name="T25" fmla="*/ 359 h 664"/>
                <a:gd name="T26" fmla="*/ 2136 w 3657"/>
                <a:gd name="T27" fmla="*/ 206 h 664"/>
                <a:gd name="T28" fmla="*/ 2044 w 3657"/>
                <a:gd name="T29" fmla="*/ 206 h 664"/>
                <a:gd name="T30" fmla="*/ 2133 w 3657"/>
                <a:gd name="T31" fmla="*/ 653 h 664"/>
                <a:gd name="T32" fmla="*/ 786 w 3657"/>
                <a:gd name="T33" fmla="*/ 427 h 664"/>
                <a:gd name="T34" fmla="*/ 688 w 3657"/>
                <a:gd name="T35" fmla="*/ 269 h 664"/>
                <a:gd name="T36" fmla="*/ 668 w 3657"/>
                <a:gd name="T37" fmla="*/ 664 h 664"/>
                <a:gd name="T38" fmla="*/ 812 w 3657"/>
                <a:gd name="T39" fmla="*/ 652 h 664"/>
                <a:gd name="T40" fmla="*/ 889 w 3657"/>
                <a:gd name="T41" fmla="*/ 206 h 664"/>
                <a:gd name="T42" fmla="*/ 803 w 3657"/>
                <a:gd name="T43" fmla="*/ 206 h 664"/>
                <a:gd name="T44" fmla="*/ 2733 w 3657"/>
                <a:gd name="T45" fmla="*/ 269 h 664"/>
                <a:gd name="T46" fmla="*/ 2734 w 3657"/>
                <a:gd name="T47" fmla="*/ 576 h 664"/>
                <a:gd name="T48" fmla="*/ 2713 w 3657"/>
                <a:gd name="T49" fmla="*/ 182 h 664"/>
                <a:gd name="T50" fmla="*/ 2836 w 3657"/>
                <a:gd name="T51" fmla="*/ 593 h 664"/>
                <a:gd name="T52" fmla="*/ 2921 w 3657"/>
                <a:gd name="T53" fmla="*/ 652 h 664"/>
                <a:gd name="T54" fmla="*/ 2921 w 3657"/>
                <a:gd name="T55" fmla="*/ 193 h 664"/>
                <a:gd name="T56" fmla="*/ 2842 w 3657"/>
                <a:gd name="T57" fmla="*/ 247 h 664"/>
                <a:gd name="T58" fmla="*/ 1324 w 3657"/>
                <a:gd name="T59" fmla="*/ 214 h 664"/>
                <a:gd name="T60" fmla="*/ 1414 w 3657"/>
                <a:gd name="T61" fmla="*/ 653 h 664"/>
                <a:gd name="T62" fmla="*/ 1414 w 3657"/>
                <a:gd name="T63" fmla="*/ 193 h 664"/>
                <a:gd name="T64" fmla="*/ 3045 w 3657"/>
                <a:gd name="T65" fmla="*/ 22 h 664"/>
                <a:gd name="T66" fmla="*/ 3135 w 3657"/>
                <a:gd name="T67" fmla="*/ 653 h 664"/>
                <a:gd name="T68" fmla="*/ 3135 w 3657"/>
                <a:gd name="T69" fmla="*/ 2 h 664"/>
                <a:gd name="T70" fmla="*/ 1375 w 3657"/>
                <a:gd name="T71" fmla="*/ 12 h 664"/>
                <a:gd name="T72" fmla="*/ 1436 w 3657"/>
                <a:gd name="T73" fmla="*/ 73 h 664"/>
                <a:gd name="T74" fmla="*/ 1154 w 3657"/>
                <a:gd name="T75" fmla="*/ 578 h 664"/>
                <a:gd name="T76" fmla="*/ 1207 w 3657"/>
                <a:gd name="T77" fmla="*/ 276 h 664"/>
                <a:gd name="T78" fmla="*/ 1207 w 3657"/>
                <a:gd name="T79" fmla="*/ 193 h 664"/>
                <a:gd name="T80" fmla="*/ 1097 w 3657"/>
                <a:gd name="T81" fmla="*/ 57 h 664"/>
                <a:gd name="T82" fmla="*/ 1007 w 3657"/>
                <a:gd name="T83" fmla="*/ 535 h 664"/>
                <a:gd name="T84" fmla="*/ 1227 w 3657"/>
                <a:gd name="T85" fmla="*/ 635 h 664"/>
                <a:gd name="T86" fmla="*/ 3450 w 3657"/>
                <a:gd name="T87" fmla="*/ 267 h 664"/>
                <a:gd name="T88" fmla="*/ 3458 w 3657"/>
                <a:gd name="T89" fmla="*/ 664 h 664"/>
                <a:gd name="T90" fmla="*/ 3603 w 3657"/>
                <a:gd name="T91" fmla="*/ 555 h 664"/>
                <a:gd name="T92" fmla="*/ 3346 w 3657"/>
                <a:gd name="T93" fmla="*/ 460 h 664"/>
                <a:gd name="T94" fmla="*/ 3657 w 3657"/>
                <a:gd name="T95" fmla="*/ 420 h 664"/>
                <a:gd name="T96" fmla="*/ 3458 w 3657"/>
                <a:gd name="T97" fmla="*/ 664 h 66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657" h="664">
                  <a:moveTo>
                    <a:pt x="1517" y="422"/>
                  </a:moveTo>
                  <a:cubicBezTo>
                    <a:pt x="1517" y="287"/>
                    <a:pt x="1600" y="182"/>
                    <a:pt x="1736" y="182"/>
                  </a:cubicBezTo>
                  <a:cubicBezTo>
                    <a:pt x="1874" y="182"/>
                    <a:pt x="1955" y="286"/>
                    <a:pt x="1955" y="422"/>
                  </a:cubicBezTo>
                  <a:cubicBezTo>
                    <a:pt x="1955" y="564"/>
                    <a:pt x="1867" y="664"/>
                    <a:pt x="1735" y="664"/>
                  </a:cubicBezTo>
                  <a:cubicBezTo>
                    <a:pt x="1603" y="664"/>
                    <a:pt x="1517" y="564"/>
                    <a:pt x="1517" y="422"/>
                  </a:cubicBezTo>
                  <a:moveTo>
                    <a:pt x="1849" y="422"/>
                  </a:moveTo>
                  <a:cubicBezTo>
                    <a:pt x="1849" y="331"/>
                    <a:pt x="1804" y="270"/>
                    <a:pt x="1736" y="269"/>
                  </a:cubicBezTo>
                  <a:cubicBezTo>
                    <a:pt x="1666" y="270"/>
                    <a:pt x="1624" y="333"/>
                    <a:pt x="1624" y="422"/>
                  </a:cubicBezTo>
                  <a:cubicBezTo>
                    <a:pt x="1624" y="503"/>
                    <a:pt x="1661" y="576"/>
                    <a:pt x="1738" y="576"/>
                  </a:cubicBezTo>
                  <a:cubicBezTo>
                    <a:pt x="1806" y="576"/>
                    <a:pt x="1849" y="513"/>
                    <a:pt x="1849" y="422"/>
                  </a:cubicBezTo>
                  <a:moveTo>
                    <a:pt x="90" y="653"/>
                  </a:moveTo>
                  <a:cubicBezTo>
                    <a:pt x="97" y="653"/>
                    <a:pt x="103" y="647"/>
                    <a:pt x="103" y="639"/>
                  </a:cubicBezTo>
                  <a:cubicBezTo>
                    <a:pt x="103" y="410"/>
                    <a:pt x="103" y="410"/>
                    <a:pt x="103" y="410"/>
                  </a:cubicBezTo>
                  <a:cubicBezTo>
                    <a:pt x="103" y="322"/>
                    <a:pt x="152" y="276"/>
                    <a:pt x="206" y="276"/>
                  </a:cubicBezTo>
                  <a:cubicBezTo>
                    <a:pt x="247" y="276"/>
                    <a:pt x="287" y="299"/>
                    <a:pt x="287" y="374"/>
                  </a:cubicBezTo>
                  <a:cubicBezTo>
                    <a:pt x="287" y="639"/>
                    <a:pt x="287" y="639"/>
                    <a:pt x="287" y="639"/>
                  </a:cubicBezTo>
                  <a:cubicBezTo>
                    <a:pt x="287" y="647"/>
                    <a:pt x="293" y="653"/>
                    <a:pt x="300" y="653"/>
                  </a:cubicBezTo>
                  <a:cubicBezTo>
                    <a:pt x="377" y="653"/>
                    <a:pt x="377" y="653"/>
                    <a:pt x="377" y="653"/>
                  </a:cubicBezTo>
                  <a:cubicBezTo>
                    <a:pt x="384" y="653"/>
                    <a:pt x="390" y="647"/>
                    <a:pt x="390" y="639"/>
                  </a:cubicBezTo>
                  <a:cubicBezTo>
                    <a:pt x="390" y="359"/>
                    <a:pt x="390" y="359"/>
                    <a:pt x="390" y="359"/>
                  </a:cubicBezTo>
                  <a:cubicBezTo>
                    <a:pt x="390" y="234"/>
                    <a:pt x="321" y="182"/>
                    <a:pt x="234" y="182"/>
                  </a:cubicBezTo>
                  <a:cubicBezTo>
                    <a:pt x="178" y="182"/>
                    <a:pt x="127" y="215"/>
                    <a:pt x="96" y="252"/>
                  </a:cubicBezTo>
                  <a:cubicBezTo>
                    <a:pt x="92" y="206"/>
                    <a:pt x="92" y="206"/>
                    <a:pt x="92" y="206"/>
                  </a:cubicBezTo>
                  <a:cubicBezTo>
                    <a:pt x="91" y="199"/>
                    <a:pt x="85" y="193"/>
                    <a:pt x="79" y="193"/>
                  </a:cubicBezTo>
                  <a:cubicBezTo>
                    <a:pt x="13" y="193"/>
                    <a:pt x="13" y="193"/>
                    <a:pt x="13" y="193"/>
                  </a:cubicBezTo>
                  <a:cubicBezTo>
                    <a:pt x="6" y="193"/>
                    <a:pt x="0" y="199"/>
                    <a:pt x="0" y="206"/>
                  </a:cubicBezTo>
                  <a:cubicBezTo>
                    <a:pt x="0" y="639"/>
                    <a:pt x="0" y="639"/>
                    <a:pt x="0" y="639"/>
                  </a:cubicBezTo>
                  <a:cubicBezTo>
                    <a:pt x="0" y="647"/>
                    <a:pt x="6" y="653"/>
                    <a:pt x="13" y="653"/>
                  </a:cubicBezTo>
                  <a:lnTo>
                    <a:pt x="90" y="653"/>
                  </a:lnTo>
                  <a:close/>
                  <a:moveTo>
                    <a:pt x="2133" y="653"/>
                  </a:moveTo>
                  <a:cubicBezTo>
                    <a:pt x="2141" y="653"/>
                    <a:pt x="2147" y="647"/>
                    <a:pt x="2147" y="639"/>
                  </a:cubicBezTo>
                  <a:cubicBezTo>
                    <a:pt x="2147" y="410"/>
                    <a:pt x="2147" y="410"/>
                    <a:pt x="2147" y="410"/>
                  </a:cubicBezTo>
                  <a:cubicBezTo>
                    <a:pt x="2147" y="322"/>
                    <a:pt x="2196" y="276"/>
                    <a:pt x="2249" y="276"/>
                  </a:cubicBezTo>
                  <a:cubicBezTo>
                    <a:pt x="2291" y="276"/>
                    <a:pt x="2331" y="299"/>
                    <a:pt x="2331" y="374"/>
                  </a:cubicBezTo>
                  <a:cubicBezTo>
                    <a:pt x="2331" y="639"/>
                    <a:pt x="2331" y="639"/>
                    <a:pt x="2331" y="639"/>
                  </a:cubicBezTo>
                  <a:cubicBezTo>
                    <a:pt x="2331" y="647"/>
                    <a:pt x="2337" y="653"/>
                    <a:pt x="2344" y="653"/>
                  </a:cubicBezTo>
                  <a:cubicBezTo>
                    <a:pt x="2420" y="653"/>
                    <a:pt x="2420" y="653"/>
                    <a:pt x="2420" y="653"/>
                  </a:cubicBezTo>
                  <a:cubicBezTo>
                    <a:pt x="2428" y="653"/>
                    <a:pt x="2434" y="647"/>
                    <a:pt x="2434" y="639"/>
                  </a:cubicBezTo>
                  <a:cubicBezTo>
                    <a:pt x="2434" y="359"/>
                    <a:pt x="2434" y="359"/>
                    <a:pt x="2434" y="359"/>
                  </a:cubicBezTo>
                  <a:cubicBezTo>
                    <a:pt x="2434" y="234"/>
                    <a:pt x="2365" y="182"/>
                    <a:pt x="2278" y="182"/>
                  </a:cubicBezTo>
                  <a:cubicBezTo>
                    <a:pt x="2222" y="182"/>
                    <a:pt x="2170" y="215"/>
                    <a:pt x="2140" y="252"/>
                  </a:cubicBezTo>
                  <a:cubicBezTo>
                    <a:pt x="2136" y="206"/>
                    <a:pt x="2136" y="206"/>
                    <a:pt x="2136" y="206"/>
                  </a:cubicBezTo>
                  <a:cubicBezTo>
                    <a:pt x="2135" y="199"/>
                    <a:pt x="2129" y="193"/>
                    <a:pt x="2123" y="193"/>
                  </a:cubicBezTo>
                  <a:cubicBezTo>
                    <a:pt x="2057" y="193"/>
                    <a:pt x="2057" y="193"/>
                    <a:pt x="2057" y="193"/>
                  </a:cubicBezTo>
                  <a:cubicBezTo>
                    <a:pt x="2050" y="193"/>
                    <a:pt x="2044" y="199"/>
                    <a:pt x="2044" y="206"/>
                  </a:cubicBezTo>
                  <a:cubicBezTo>
                    <a:pt x="2044" y="639"/>
                    <a:pt x="2044" y="639"/>
                    <a:pt x="2044" y="639"/>
                  </a:cubicBezTo>
                  <a:cubicBezTo>
                    <a:pt x="2044" y="647"/>
                    <a:pt x="2050" y="653"/>
                    <a:pt x="2057" y="653"/>
                  </a:cubicBezTo>
                  <a:lnTo>
                    <a:pt x="2133" y="653"/>
                  </a:lnTo>
                  <a:close/>
                  <a:moveTo>
                    <a:pt x="688" y="269"/>
                  </a:moveTo>
                  <a:cubicBezTo>
                    <a:pt x="736" y="269"/>
                    <a:pt x="786" y="304"/>
                    <a:pt x="786" y="406"/>
                  </a:cubicBezTo>
                  <a:cubicBezTo>
                    <a:pt x="786" y="427"/>
                    <a:pt x="786" y="427"/>
                    <a:pt x="786" y="427"/>
                  </a:cubicBezTo>
                  <a:cubicBezTo>
                    <a:pt x="786" y="547"/>
                    <a:pt x="729" y="576"/>
                    <a:pt x="690" y="576"/>
                  </a:cubicBezTo>
                  <a:cubicBezTo>
                    <a:pt x="621" y="576"/>
                    <a:pt x="582" y="502"/>
                    <a:pt x="582" y="421"/>
                  </a:cubicBezTo>
                  <a:cubicBezTo>
                    <a:pt x="582" y="329"/>
                    <a:pt x="626" y="269"/>
                    <a:pt x="688" y="269"/>
                  </a:cubicBezTo>
                  <a:moveTo>
                    <a:pt x="669" y="182"/>
                  </a:moveTo>
                  <a:cubicBezTo>
                    <a:pt x="570" y="182"/>
                    <a:pt x="476" y="261"/>
                    <a:pt x="476" y="422"/>
                  </a:cubicBezTo>
                  <a:cubicBezTo>
                    <a:pt x="476" y="554"/>
                    <a:pt x="547" y="664"/>
                    <a:pt x="668" y="664"/>
                  </a:cubicBezTo>
                  <a:cubicBezTo>
                    <a:pt x="722" y="664"/>
                    <a:pt x="768" y="631"/>
                    <a:pt x="791" y="593"/>
                  </a:cubicBezTo>
                  <a:cubicBezTo>
                    <a:pt x="798" y="639"/>
                    <a:pt x="798" y="639"/>
                    <a:pt x="798" y="639"/>
                  </a:cubicBezTo>
                  <a:cubicBezTo>
                    <a:pt x="799" y="646"/>
                    <a:pt x="805" y="652"/>
                    <a:pt x="812" y="652"/>
                  </a:cubicBezTo>
                  <a:cubicBezTo>
                    <a:pt x="876" y="652"/>
                    <a:pt x="876" y="652"/>
                    <a:pt x="876" y="652"/>
                  </a:cubicBezTo>
                  <a:cubicBezTo>
                    <a:pt x="883" y="652"/>
                    <a:pt x="889" y="647"/>
                    <a:pt x="889" y="639"/>
                  </a:cubicBezTo>
                  <a:cubicBezTo>
                    <a:pt x="889" y="206"/>
                    <a:pt x="889" y="206"/>
                    <a:pt x="889" y="206"/>
                  </a:cubicBezTo>
                  <a:cubicBezTo>
                    <a:pt x="889" y="199"/>
                    <a:pt x="883" y="193"/>
                    <a:pt x="876" y="193"/>
                  </a:cubicBezTo>
                  <a:cubicBezTo>
                    <a:pt x="817" y="193"/>
                    <a:pt x="817" y="193"/>
                    <a:pt x="817" y="193"/>
                  </a:cubicBezTo>
                  <a:cubicBezTo>
                    <a:pt x="810" y="193"/>
                    <a:pt x="804" y="199"/>
                    <a:pt x="803" y="206"/>
                  </a:cubicBezTo>
                  <a:cubicBezTo>
                    <a:pt x="798" y="247"/>
                    <a:pt x="798" y="247"/>
                    <a:pt x="798" y="247"/>
                  </a:cubicBezTo>
                  <a:cubicBezTo>
                    <a:pt x="768" y="210"/>
                    <a:pt x="727" y="182"/>
                    <a:pt x="669" y="182"/>
                  </a:cubicBezTo>
                  <a:moveTo>
                    <a:pt x="2733" y="269"/>
                  </a:moveTo>
                  <a:cubicBezTo>
                    <a:pt x="2780" y="269"/>
                    <a:pt x="2830" y="304"/>
                    <a:pt x="2830" y="406"/>
                  </a:cubicBezTo>
                  <a:cubicBezTo>
                    <a:pt x="2830" y="427"/>
                    <a:pt x="2830" y="427"/>
                    <a:pt x="2830" y="427"/>
                  </a:cubicBezTo>
                  <a:cubicBezTo>
                    <a:pt x="2830" y="547"/>
                    <a:pt x="2773" y="576"/>
                    <a:pt x="2734" y="576"/>
                  </a:cubicBezTo>
                  <a:cubicBezTo>
                    <a:pt x="2665" y="576"/>
                    <a:pt x="2627" y="502"/>
                    <a:pt x="2627" y="421"/>
                  </a:cubicBezTo>
                  <a:cubicBezTo>
                    <a:pt x="2627" y="329"/>
                    <a:pt x="2670" y="269"/>
                    <a:pt x="2733" y="269"/>
                  </a:cubicBezTo>
                  <a:moveTo>
                    <a:pt x="2713" y="182"/>
                  </a:moveTo>
                  <a:cubicBezTo>
                    <a:pt x="2614" y="182"/>
                    <a:pt x="2520" y="261"/>
                    <a:pt x="2520" y="422"/>
                  </a:cubicBezTo>
                  <a:cubicBezTo>
                    <a:pt x="2520" y="554"/>
                    <a:pt x="2591" y="664"/>
                    <a:pt x="2713" y="664"/>
                  </a:cubicBezTo>
                  <a:cubicBezTo>
                    <a:pt x="2766" y="664"/>
                    <a:pt x="2813" y="631"/>
                    <a:pt x="2836" y="593"/>
                  </a:cubicBezTo>
                  <a:cubicBezTo>
                    <a:pt x="2843" y="639"/>
                    <a:pt x="2843" y="639"/>
                    <a:pt x="2843" y="639"/>
                  </a:cubicBezTo>
                  <a:cubicBezTo>
                    <a:pt x="2844" y="646"/>
                    <a:pt x="2850" y="652"/>
                    <a:pt x="2856" y="652"/>
                  </a:cubicBezTo>
                  <a:cubicBezTo>
                    <a:pt x="2921" y="652"/>
                    <a:pt x="2921" y="652"/>
                    <a:pt x="2921" y="652"/>
                  </a:cubicBezTo>
                  <a:cubicBezTo>
                    <a:pt x="2928" y="652"/>
                    <a:pt x="2934" y="647"/>
                    <a:pt x="2934" y="639"/>
                  </a:cubicBezTo>
                  <a:cubicBezTo>
                    <a:pt x="2934" y="206"/>
                    <a:pt x="2934" y="206"/>
                    <a:pt x="2934" y="206"/>
                  </a:cubicBezTo>
                  <a:cubicBezTo>
                    <a:pt x="2934" y="199"/>
                    <a:pt x="2928" y="193"/>
                    <a:pt x="2921" y="193"/>
                  </a:cubicBezTo>
                  <a:cubicBezTo>
                    <a:pt x="2861" y="193"/>
                    <a:pt x="2861" y="193"/>
                    <a:pt x="2861" y="193"/>
                  </a:cubicBezTo>
                  <a:cubicBezTo>
                    <a:pt x="2855" y="193"/>
                    <a:pt x="2849" y="199"/>
                    <a:pt x="2848" y="206"/>
                  </a:cubicBezTo>
                  <a:cubicBezTo>
                    <a:pt x="2842" y="247"/>
                    <a:pt x="2842" y="247"/>
                    <a:pt x="2842" y="247"/>
                  </a:cubicBezTo>
                  <a:cubicBezTo>
                    <a:pt x="2813" y="210"/>
                    <a:pt x="2771" y="182"/>
                    <a:pt x="2713" y="182"/>
                  </a:cubicBezTo>
                  <a:moveTo>
                    <a:pt x="1337" y="200"/>
                  </a:moveTo>
                  <a:cubicBezTo>
                    <a:pt x="1330" y="201"/>
                    <a:pt x="1324" y="206"/>
                    <a:pt x="1324" y="214"/>
                  </a:cubicBezTo>
                  <a:cubicBezTo>
                    <a:pt x="1324" y="639"/>
                    <a:pt x="1324" y="639"/>
                    <a:pt x="1324" y="639"/>
                  </a:cubicBezTo>
                  <a:cubicBezTo>
                    <a:pt x="1324" y="647"/>
                    <a:pt x="1330" y="653"/>
                    <a:pt x="1337" y="653"/>
                  </a:cubicBezTo>
                  <a:cubicBezTo>
                    <a:pt x="1414" y="653"/>
                    <a:pt x="1414" y="653"/>
                    <a:pt x="1414" y="653"/>
                  </a:cubicBezTo>
                  <a:cubicBezTo>
                    <a:pt x="1421" y="653"/>
                    <a:pt x="1427" y="647"/>
                    <a:pt x="1427" y="639"/>
                  </a:cubicBezTo>
                  <a:cubicBezTo>
                    <a:pt x="1427" y="206"/>
                    <a:pt x="1427" y="206"/>
                    <a:pt x="1427" y="206"/>
                  </a:cubicBezTo>
                  <a:cubicBezTo>
                    <a:pt x="1427" y="199"/>
                    <a:pt x="1421" y="192"/>
                    <a:pt x="1414" y="193"/>
                  </a:cubicBezTo>
                  <a:lnTo>
                    <a:pt x="1337" y="200"/>
                  </a:lnTo>
                  <a:close/>
                  <a:moveTo>
                    <a:pt x="3058" y="9"/>
                  </a:moveTo>
                  <a:cubicBezTo>
                    <a:pt x="3051" y="10"/>
                    <a:pt x="3045" y="15"/>
                    <a:pt x="3045" y="22"/>
                  </a:cubicBezTo>
                  <a:cubicBezTo>
                    <a:pt x="3045" y="639"/>
                    <a:pt x="3045" y="639"/>
                    <a:pt x="3045" y="639"/>
                  </a:cubicBezTo>
                  <a:cubicBezTo>
                    <a:pt x="3045" y="647"/>
                    <a:pt x="3051" y="653"/>
                    <a:pt x="3058" y="653"/>
                  </a:cubicBezTo>
                  <a:cubicBezTo>
                    <a:pt x="3135" y="653"/>
                    <a:pt x="3135" y="653"/>
                    <a:pt x="3135" y="653"/>
                  </a:cubicBezTo>
                  <a:cubicBezTo>
                    <a:pt x="3142" y="653"/>
                    <a:pt x="3148" y="647"/>
                    <a:pt x="3148" y="639"/>
                  </a:cubicBezTo>
                  <a:cubicBezTo>
                    <a:pt x="3148" y="15"/>
                    <a:pt x="3148" y="15"/>
                    <a:pt x="3148" y="15"/>
                  </a:cubicBezTo>
                  <a:cubicBezTo>
                    <a:pt x="3148" y="7"/>
                    <a:pt x="3142" y="0"/>
                    <a:pt x="3135" y="2"/>
                  </a:cubicBezTo>
                  <a:lnTo>
                    <a:pt x="3058" y="9"/>
                  </a:lnTo>
                  <a:close/>
                  <a:moveTo>
                    <a:pt x="1436" y="73"/>
                  </a:moveTo>
                  <a:cubicBezTo>
                    <a:pt x="1436" y="39"/>
                    <a:pt x="1409" y="12"/>
                    <a:pt x="1375" y="12"/>
                  </a:cubicBezTo>
                  <a:cubicBezTo>
                    <a:pt x="1342" y="12"/>
                    <a:pt x="1315" y="39"/>
                    <a:pt x="1315" y="73"/>
                  </a:cubicBezTo>
                  <a:cubicBezTo>
                    <a:pt x="1315" y="106"/>
                    <a:pt x="1342" y="133"/>
                    <a:pt x="1375" y="133"/>
                  </a:cubicBezTo>
                  <a:cubicBezTo>
                    <a:pt x="1409" y="133"/>
                    <a:pt x="1436" y="106"/>
                    <a:pt x="1436" y="73"/>
                  </a:cubicBezTo>
                  <a:moveTo>
                    <a:pt x="1219" y="578"/>
                  </a:moveTo>
                  <a:cubicBezTo>
                    <a:pt x="1217" y="568"/>
                    <a:pt x="1211" y="565"/>
                    <a:pt x="1199" y="570"/>
                  </a:cubicBezTo>
                  <a:cubicBezTo>
                    <a:pt x="1192" y="572"/>
                    <a:pt x="1169" y="578"/>
                    <a:pt x="1154" y="578"/>
                  </a:cubicBezTo>
                  <a:cubicBezTo>
                    <a:pt x="1124" y="578"/>
                    <a:pt x="1111" y="567"/>
                    <a:pt x="1110" y="524"/>
                  </a:cubicBezTo>
                  <a:cubicBezTo>
                    <a:pt x="1110" y="276"/>
                    <a:pt x="1110" y="276"/>
                    <a:pt x="1110" y="276"/>
                  </a:cubicBezTo>
                  <a:cubicBezTo>
                    <a:pt x="1207" y="276"/>
                    <a:pt x="1207" y="276"/>
                    <a:pt x="1207" y="276"/>
                  </a:cubicBezTo>
                  <a:cubicBezTo>
                    <a:pt x="1214" y="276"/>
                    <a:pt x="1220" y="270"/>
                    <a:pt x="1220" y="263"/>
                  </a:cubicBezTo>
                  <a:cubicBezTo>
                    <a:pt x="1220" y="206"/>
                    <a:pt x="1220" y="206"/>
                    <a:pt x="1220" y="206"/>
                  </a:cubicBezTo>
                  <a:cubicBezTo>
                    <a:pt x="1220" y="199"/>
                    <a:pt x="1214" y="193"/>
                    <a:pt x="1207" y="193"/>
                  </a:cubicBezTo>
                  <a:cubicBezTo>
                    <a:pt x="1110" y="193"/>
                    <a:pt x="1110" y="193"/>
                    <a:pt x="1110" y="193"/>
                  </a:cubicBezTo>
                  <a:cubicBezTo>
                    <a:pt x="1110" y="70"/>
                    <a:pt x="1110" y="70"/>
                    <a:pt x="1110" y="70"/>
                  </a:cubicBezTo>
                  <a:cubicBezTo>
                    <a:pt x="1110" y="62"/>
                    <a:pt x="1104" y="56"/>
                    <a:pt x="1097" y="57"/>
                  </a:cubicBezTo>
                  <a:cubicBezTo>
                    <a:pt x="1021" y="64"/>
                    <a:pt x="1021" y="64"/>
                    <a:pt x="1021" y="64"/>
                  </a:cubicBezTo>
                  <a:cubicBezTo>
                    <a:pt x="1013" y="65"/>
                    <a:pt x="1007" y="70"/>
                    <a:pt x="1007" y="77"/>
                  </a:cubicBezTo>
                  <a:cubicBezTo>
                    <a:pt x="1007" y="535"/>
                    <a:pt x="1007" y="535"/>
                    <a:pt x="1007" y="535"/>
                  </a:cubicBezTo>
                  <a:cubicBezTo>
                    <a:pt x="1007" y="610"/>
                    <a:pt x="1041" y="664"/>
                    <a:pt x="1132" y="664"/>
                  </a:cubicBezTo>
                  <a:cubicBezTo>
                    <a:pt x="1159" y="664"/>
                    <a:pt x="1193" y="659"/>
                    <a:pt x="1219" y="647"/>
                  </a:cubicBezTo>
                  <a:cubicBezTo>
                    <a:pt x="1224" y="645"/>
                    <a:pt x="1228" y="643"/>
                    <a:pt x="1227" y="635"/>
                  </a:cubicBezTo>
                  <a:lnTo>
                    <a:pt x="1219" y="578"/>
                  </a:lnTo>
                  <a:close/>
                  <a:moveTo>
                    <a:pt x="3346" y="384"/>
                  </a:moveTo>
                  <a:cubicBezTo>
                    <a:pt x="3354" y="331"/>
                    <a:pt x="3379" y="267"/>
                    <a:pt x="3450" y="267"/>
                  </a:cubicBezTo>
                  <a:cubicBezTo>
                    <a:pt x="3524" y="267"/>
                    <a:pt x="3549" y="326"/>
                    <a:pt x="3552" y="384"/>
                  </a:cubicBezTo>
                  <a:lnTo>
                    <a:pt x="3346" y="384"/>
                  </a:lnTo>
                  <a:close/>
                  <a:moveTo>
                    <a:pt x="3458" y="664"/>
                  </a:moveTo>
                  <a:cubicBezTo>
                    <a:pt x="3524" y="664"/>
                    <a:pt x="3577" y="647"/>
                    <a:pt x="3617" y="625"/>
                  </a:cubicBezTo>
                  <a:cubicBezTo>
                    <a:pt x="3624" y="621"/>
                    <a:pt x="3627" y="614"/>
                    <a:pt x="3624" y="607"/>
                  </a:cubicBezTo>
                  <a:cubicBezTo>
                    <a:pt x="3603" y="555"/>
                    <a:pt x="3603" y="555"/>
                    <a:pt x="3603" y="555"/>
                  </a:cubicBezTo>
                  <a:cubicBezTo>
                    <a:pt x="3600" y="548"/>
                    <a:pt x="3592" y="545"/>
                    <a:pt x="3585" y="548"/>
                  </a:cubicBezTo>
                  <a:cubicBezTo>
                    <a:pt x="3548" y="566"/>
                    <a:pt x="3509" y="576"/>
                    <a:pt x="3464" y="576"/>
                  </a:cubicBezTo>
                  <a:cubicBezTo>
                    <a:pt x="3388" y="576"/>
                    <a:pt x="3352" y="521"/>
                    <a:pt x="3346" y="460"/>
                  </a:cubicBezTo>
                  <a:cubicBezTo>
                    <a:pt x="3644" y="460"/>
                    <a:pt x="3644" y="460"/>
                    <a:pt x="3644" y="460"/>
                  </a:cubicBezTo>
                  <a:cubicBezTo>
                    <a:pt x="3651" y="460"/>
                    <a:pt x="3656" y="454"/>
                    <a:pt x="3657" y="446"/>
                  </a:cubicBezTo>
                  <a:cubicBezTo>
                    <a:pt x="3657" y="436"/>
                    <a:pt x="3657" y="429"/>
                    <a:pt x="3657" y="420"/>
                  </a:cubicBezTo>
                  <a:cubicBezTo>
                    <a:pt x="3657" y="306"/>
                    <a:pt x="3599" y="182"/>
                    <a:pt x="3451" y="182"/>
                  </a:cubicBezTo>
                  <a:cubicBezTo>
                    <a:pt x="3318" y="182"/>
                    <a:pt x="3238" y="285"/>
                    <a:pt x="3238" y="425"/>
                  </a:cubicBezTo>
                  <a:cubicBezTo>
                    <a:pt x="3238" y="569"/>
                    <a:pt x="3324" y="664"/>
                    <a:pt x="3458" y="66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77923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" name="Freeform 6"/>
            <p:cNvSpPr>
              <a:spLocks noSelect="1"/>
            </p:cNvSpPr>
            <p:nvPr/>
          </p:nvSpPr>
          <p:spPr bwMode="gray">
            <a:xfrm>
              <a:off x="621" y="3992"/>
              <a:ext cx="695" cy="93"/>
            </a:xfrm>
            <a:custGeom>
              <a:avLst/>
              <a:gdLst>
                <a:gd name="T0" fmla="*/ 13 w 4943"/>
                <a:gd name="T1" fmla="*/ 193 h 664"/>
                <a:gd name="T2" fmla="*/ 234 w 4943"/>
                <a:gd name="T3" fmla="*/ 182 h 664"/>
                <a:gd name="T4" fmla="*/ 300 w 4943"/>
                <a:gd name="T5" fmla="*/ 653 h 664"/>
                <a:gd name="T6" fmla="*/ 103 w 4943"/>
                <a:gd name="T7" fmla="*/ 410 h 664"/>
                <a:gd name="T8" fmla="*/ 2735 w 4943"/>
                <a:gd name="T9" fmla="*/ 269 h 664"/>
                <a:gd name="T10" fmla="*/ 2832 w 4943"/>
                <a:gd name="T11" fmla="*/ 406 h 664"/>
                <a:gd name="T12" fmla="*/ 2849 w 4943"/>
                <a:gd name="T13" fmla="*/ 206 h 664"/>
                <a:gd name="T14" fmla="*/ 2935 w 4943"/>
                <a:gd name="T15" fmla="*/ 640 h 664"/>
                <a:gd name="T16" fmla="*/ 2837 w 4943"/>
                <a:gd name="T17" fmla="*/ 593 h 664"/>
                <a:gd name="T18" fmla="*/ 4643 w 4943"/>
                <a:gd name="T19" fmla="*/ 653 h 664"/>
                <a:gd name="T20" fmla="*/ 4840 w 4943"/>
                <a:gd name="T21" fmla="*/ 374 h 664"/>
                <a:gd name="T22" fmla="*/ 4943 w 4943"/>
                <a:gd name="T23" fmla="*/ 640 h 664"/>
                <a:gd name="T24" fmla="*/ 4645 w 4943"/>
                <a:gd name="T25" fmla="*/ 206 h 664"/>
                <a:gd name="T26" fmla="*/ 4553 w 4943"/>
                <a:gd name="T27" fmla="*/ 640 h 664"/>
                <a:gd name="T28" fmla="*/ 3156 w 4943"/>
                <a:gd name="T29" fmla="*/ 640 h 664"/>
                <a:gd name="T30" fmla="*/ 3341 w 4943"/>
                <a:gd name="T31" fmla="*/ 640 h 664"/>
                <a:gd name="T32" fmla="*/ 3443 w 4943"/>
                <a:gd name="T33" fmla="*/ 359 h 664"/>
                <a:gd name="T34" fmla="*/ 3132 w 4943"/>
                <a:gd name="T35" fmla="*/ 193 h 664"/>
                <a:gd name="T36" fmla="*/ 3067 w 4943"/>
                <a:gd name="T37" fmla="*/ 653 h 664"/>
                <a:gd name="T38" fmla="*/ 2331 w 4943"/>
                <a:gd name="T39" fmla="*/ 640 h 664"/>
                <a:gd name="T40" fmla="*/ 2434 w 4943"/>
                <a:gd name="T41" fmla="*/ 15 h 664"/>
                <a:gd name="T42" fmla="*/ 691 w 4943"/>
                <a:gd name="T43" fmla="*/ 267 h 664"/>
                <a:gd name="T44" fmla="*/ 479 w 4943"/>
                <a:gd name="T45" fmla="*/ 425 h 664"/>
                <a:gd name="T46" fmla="*/ 884 w 4943"/>
                <a:gd name="T47" fmla="*/ 460 h 664"/>
                <a:gd name="T48" fmla="*/ 843 w 4943"/>
                <a:gd name="T49" fmla="*/ 555 h 664"/>
                <a:gd name="T50" fmla="*/ 1803 w 4943"/>
                <a:gd name="T51" fmla="*/ 384 h 664"/>
                <a:gd name="T52" fmla="*/ 1709 w 4943"/>
                <a:gd name="T53" fmla="*/ 664 h 664"/>
                <a:gd name="T54" fmla="*/ 1907 w 4943"/>
                <a:gd name="T55" fmla="*/ 447 h 664"/>
                <a:gd name="T56" fmla="*/ 1836 w 4943"/>
                <a:gd name="T57" fmla="*/ 548 h 664"/>
                <a:gd name="T58" fmla="*/ 1709 w 4943"/>
                <a:gd name="T59" fmla="*/ 664 h 664"/>
                <a:gd name="T60" fmla="*/ 1380 w 4943"/>
                <a:gd name="T61" fmla="*/ 653 h 664"/>
                <a:gd name="T62" fmla="*/ 1164 w 4943"/>
                <a:gd name="T63" fmla="*/ 664 h 664"/>
                <a:gd name="T64" fmla="*/ 1291 w 4943"/>
                <a:gd name="T65" fmla="*/ 23 h 664"/>
                <a:gd name="T66" fmla="*/ 1184 w 4943"/>
                <a:gd name="T67" fmla="*/ 269 h 664"/>
                <a:gd name="T68" fmla="*/ 1291 w 4943"/>
                <a:gd name="T69" fmla="*/ 406 h 664"/>
                <a:gd name="T70" fmla="*/ 4359 w 4943"/>
                <a:gd name="T71" fmla="*/ 384 h 664"/>
                <a:gd name="T72" fmla="*/ 4464 w 4943"/>
                <a:gd name="T73" fmla="*/ 420 h 664"/>
                <a:gd name="T74" fmla="*/ 4271 w 4943"/>
                <a:gd name="T75" fmla="*/ 576 h 664"/>
                <a:gd name="T76" fmla="*/ 4425 w 4943"/>
                <a:gd name="T77" fmla="*/ 625 h 664"/>
                <a:gd name="T78" fmla="*/ 3955 w 4943"/>
                <a:gd name="T79" fmla="*/ 640 h 664"/>
                <a:gd name="T80" fmla="*/ 3858 w 4943"/>
                <a:gd name="T81" fmla="*/ 593 h 664"/>
                <a:gd name="T82" fmla="*/ 3852 w 4943"/>
                <a:gd name="T83" fmla="*/ 233 h 664"/>
                <a:gd name="T84" fmla="*/ 3853 w 4943"/>
                <a:gd name="T85" fmla="*/ 406 h 664"/>
                <a:gd name="T86" fmla="*/ 3853 w 4943"/>
                <a:gd name="T87" fmla="*/ 427 h 664"/>
                <a:gd name="T88" fmla="*/ 2094 w 4943"/>
                <a:gd name="T89" fmla="*/ 252 h 664"/>
                <a:gd name="T90" fmla="*/ 1998 w 4943"/>
                <a:gd name="T91" fmla="*/ 206 h 664"/>
                <a:gd name="T92" fmla="*/ 2101 w 4943"/>
                <a:gd name="T93" fmla="*/ 640 h 664"/>
                <a:gd name="T94" fmla="*/ 2248 w 4943"/>
                <a:gd name="T95" fmla="*/ 276 h 6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943" h="664">
                  <a:moveTo>
                    <a:pt x="13" y="653"/>
                  </a:moveTo>
                  <a:cubicBezTo>
                    <a:pt x="6" y="653"/>
                    <a:pt x="0" y="647"/>
                    <a:pt x="0" y="640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199"/>
                    <a:pt x="6" y="193"/>
                    <a:pt x="13" y="193"/>
                  </a:cubicBezTo>
                  <a:cubicBezTo>
                    <a:pt x="79" y="193"/>
                    <a:pt x="79" y="193"/>
                    <a:pt x="79" y="193"/>
                  </a:cubicBezTo>
                  <a:cubicBezTo>
                    <a:pt x="85" y="193"/>
                    <a:pt x="91" y="199"/>
                    <a:pt x="92" y="206"/>
                  </a:cubicBezTo>
                  <a:cubicBezTo>
                    <a:pt x="96" y="252"/>
                    <a:pt x="96" y="252"/>
                    <a:pt x="96" y="252"/>
                  </a:cubicBezTo>
                  <a:cubicBezTo>
                    <a:pt x="127" y="215"/>
                    <a:pt x="178" y="182"/>
                    <a:pt x="234" y="182"/>
                  </a:cubicBezTo>
                  <a:cubicBezTo>
                    <a:pt x="321" y="182"/>
                    <a:pt x="390" y="234"/>
                    <a:pt x="390" y="359"/>
                  </a:cubicBezTo>
                  <a:cubicBezTo>
                    <a:pt x="390" y="640"/>
                    <a:pt x="390" y="640"/>
                    <a:pt x="390" y="640"/>
                  </a:cubicBezTo>
                  <a:cubicBezTo>
                    <a:pt x="390" y="647"/>
                    <a:pt x="384" y="653"/>
                    <a:pt x="377" y="653"/>
                  </a:cubicBezTo>
                  <a:cubicBezTo>
                    <a:pt x="300" y="653"/>
                    <a:pt x="300" y="653"/>
                    <a:pt x="300" y="653"/>
                  </a:cubicBezTo>
                  <a:cubicBezTo>
                    <a:pt x="293" y="653"/>
                    <a:pt x="287" y="647"/>
                    <a:pt x="287" y="640"/>
                  </a:cubicBezTo>
                  <a:cubicBezTo>
                    <a:pt x="287" y="374"/>
                    <a:pt x="287" y="374"/>
                    <a:pt x="287" y="374"/>
                  </a:cubicBezTo>
                  <a:cubicBezTo>
                    <a:pt x="287" y="299"/>
                    <a:pt x="247" y="276"/>
                    <a:pt x="206" y="276"/>
                  </a:cubicBezTo>
                  <a:cubicBezTo>
                    <a:pt x="152" y="276"/>
                    <a:pt x="103" y="323"/>
                    <a:pt x="103" y="410"/>
                  </a:cubicBezTo>
                  <a:cubicBezTo>
                    <a:pt x="103" y="640"/>
                    <a:pt x="103" y="640"/>
                    <a:pt x="103" y="640"/>
                  </a:cubicBezTo>
                  <a:cubicBezTo>
                    <a:pt x="103" y="647"/>
                    <a:pt x="97" y="653"/>
                    <a:pt x="90" y="653"/>
                  </a:cubicBezTo>
                  <a:lnTo>
                    <a:pt x="13" y="653"/>
                  </a:lnTo>
                  <a:close/>
                  <a:moveTo>
                    <a:pt x="2735" y="269"/>
                  </a:moveTo>
                  <a:cubicBezTo>
                    <a:pt x="2672" y="269"/>
                    <a:pt x="2629" y="330"/>
                    <a:pt x="2629" y="421"/>
                  </a:cubicBezTo>
                  <a:cubicBezTo>
                    <a:pt x="2629" y="503"/>
                    <a:pt x="2667" y="576"/>
                    <a:pt x="2736" y="576"/>
                  </a:cubicBezTo>
                  <a:cubicBezTo>
                    <a:pt x="2775" y="576"/>
                    <a:pt x="2832" y="547"/>
                    <a:pt x="2832" y="428"/>
                  </a:cubicBezTo>
                  <a:cubicBezTo>
                    <a:pt x="2832" y="406"/>
                    <a:pt x="2832" y="406"/>
                    <a:pt x="2832" y="406"/>
                  </a:cubicBezTo>
                  <a:cubicBezTo>
                    <a:pt x="2832" y="304"/>
                    <a:pt x="2782" y="269"/>
                    <a:pt x="2735" y="269"/>
                  </a:cubicBezTo>
                  <a:moveTo>
                    <a:pt x="2715" y="182"/>
                  </a:moveTo>
                  <a:cubicBezTo>
                    <a:pt x="2773" y="182"/>
                    <a:pt x="2815" y="210"/>
                    <a:pt x="2844" y="247"/>
                  </a:cubicBezTo>
                  <a:cubicBezTo>
                    <a:pt x="2849" y="206"/>
                    <a:pt x="2849" y="206"/>
                    <a:pt x="2849" y="206"/>
                  </a:cubicBezTo>
                  <a:cubicBezTo>
                    <a:pt x="2850" y="200"/>
                    <a:pt x="2856" y="193"/>
                    <a:pt x="2863" y="193"/>
                  </a:cubicBezTo>
                  <a:cubicBezTo>
                    <a:pt x="2922" y="193"/>
                    <a:pt x="2922" y="193"/>
                    <a:pt x="2922" y="193"/>
                  </a:cubicBezTo>
                  <a:cubicBezTo>
                    <a:pt x="2930" y="193"/>
                    <a:pt x="2935" y="199"/>
                    <a:pt x="2935" y="206"/>
                  </a:cubicBezTo>
                  <a:cubicBezTo>
                    <a:pt x="2935" y="640"/>
                    <a:pt x="2935" y="640"/>
                    <a:pt x="2935" y="640"/>
                  </a:cubicBezTo>
                  <a:cubicBezTo>
                    <a:pt x="2935" y="647"/>
                    <a:pt x="2930" y="653"/>
                    <a:pt x="2922" y="653"/>
                  </a:cubicBezTo>
                  <a:cubicBezTo>
                    <a:pt x="2858" y="653"/>
                    <a:pt x="2858" y="653"/>
                    <a:pt x="2858" y="653"/>
                  </a:cubicBezTo>
                  <a:cubicBezTo>
                    <a:pt x="2851" y="653"/>
                    <a:pt x="2845" y="646"/>
                    <a:pt x="2844" y="640"/>
                  </a:cubicBezTo>
                  <a:cubicBezTo>
                    <a:pt x="2837" y="593"/>
                    <a:pt x="2837" y="593"/>
                    <a:pt x="2837" y="593"/>
                  </a:cubicBezTo>
                  <a:cubicBezTo>
                    <a:pt x="2815" y="631"/>
                    <a:pt x="2768" y="664"/>
                    <a:pt x="2714" y="664"/>
                  </a:cubicBezTo>
                  <a:cubicBezTo>
                    <a:pt x="2593" y="664"/>
                    <a:pt x="2522" y="555"/>
                    <a:pt x="2522" y="422"/>
                  </a:cubicBezTo>
                  <a:cubicBezTo>
                    <a:pt x="2522" y="261"/>
                    <a:pt x="2616" y="182"/>
                    <a:pt x="2715" y="182"/>
                  </a:cubicBezTo>
                  <a:moveTo>
                    <a:pt x="4643" y="653"/>
                  </a:moveTo>
                  <a:cubicBezTo>
                    <a:pt x="4650" y="653"/>
                    <a:pt x="4656" y="647"/>
                    <a:pt x="4656" y="640"/>
                  </a:cubicBezTo>
                  <a:cubicBezTo>
                    <a:pt x="4656" y="410"/>
                    <a:pt x="4656" y="410"/>
                    <a:pt x="4656" y="410"/>
                  </a:cubicBezTo>
                  <a:cubicBezTo>
                    <a:pt x="4656" y="323"/>
                    <a:pt x="4705" y="276"/>
                    <a:pt x="4759" y="276"/>
                  </a:cubicBezTo>
                  <a:cubicBezTo>
                    <a:pt x="4800" y="276"/>
                    <a:pt x="4840" y="299"/>
                    <a:pt x="4840" y="374"/>
                  </a:cubicBezTo>
                  <a:cubicBezTo>
                    <a:pt x="4840" y="640"/>
                    <a:pt x="4840" y="640"/>
                    <a:pt x="4840" y="640"/>
                  </a:cubicBezTo>
                  <a:cubicBezTo>
                    <a:pt x="4840" y="647"/>
                    <a:pt x="4846" y="653"/>
                    <a:pt x="4853" y="653"/>
                  </a:cubicBezTo>
                  <a:cubicBezTo>
                    <a:pt x="4930" y="653"/>
                    <a:pt x="4930" y="653"/>
                    <a:pt x="4930" y="653"/>
                  </a:cubicBezTo>
                  <a:cubicBezTo>
                    <a:pt x="4937" y="653"/>
                    <a:pt x="4943" y="647"/>
                    <a:pt x="4943" y="640"/>
                  </a:cubicBezTo>
                  <a:cubicBezTo>
                    <a:pt x="4943" y="359"/>
                    <a:pt x="4943" y="359"/>
                    <a:pt x="4943" y="359"/>
                  </a:cubicBezTo>
                  <a:cubicBezTo>
                    <a:pt x="4943" y="234"/>
                    <a:pt x="4874" y="182"/>
                    <a:pt x="4787" y="182"/>
                  </a:cubicBezTo>
                  <a:cubicBezTo>
                    <a:pt x="4731" y="182"/>
                    <a:pt x="4680" y="215"/>
                    <a:pt x="4649" y="252"/>
                  </a:cubicBezTo>
                  <a:cubicBezTo>
                    <a:pt x="4645" y="206"/>
                    <a:pt x="4645" y="206"/>
                    <a:pt x="4645" y="206"/>
                  </a:cubicBezTo>
                  <a:cubicBezTo>
                    <a:pt x="4644" y="199"/>
                    <a:pt x="4638" y="193"/>
                    <a:pt x="4632" y="193"/>
                  </a:cubicBezTo>
                  <a:cubicBezTo>
                    <a:pt x="4566" y="193"/>
                    <a:pt x="4566" y="193"/>
                    <a:pt x="4566" y="193"/>
                  </a:cubicBezTo>
                  <a:cubicBezTo>
                    <a:pt x="4559" y="193"/>
                    <a:pt x="4553" y="199"/>
                    <a:pt x="4553" y="206"/>
                  </a:cubicBezTo>
                  <a:cubicBezTo>
                    <a:pt x="4553" y="640"/>
                    <a:pt x="4553" y="640"/>
                    <a:pt x="4553" y="640"/>
                  </a:cubicBezTo>
                  <a:cubicBezTo>
                    <a:pt x="4553" y="647"/>
                    <a:pt x="4559" y="653"/>
                    <a:pt x="4566" y="653"/>
                  </a:cubicBezTo>
                  <a:lnTo>
                    <a:pt x="4643" y="653"/>
                  </a:lnTo>
                  <a:close/>
                  <a:moveTo>
                    <a:pt x="3143" y="653"/>
                  </a:moveTo>
                  <a:cubicBezTo>
                    <a:pt x="3151" y="653"/>
                    <a:pt x="3156" y="647"/>
                    <a:pt x="3156" y="640"/>
                  </a:cubicBezTo>
                  <a:cubicBezTo>
                    <a:pt x="3156" y="410"/>
                    <a:pt x="3156" y="410"/>
                    <a:pt x="3156" y="410"/>
                  </a:cubicBezTo>
                  <a:cubicBezTo>
                    <a:pt x="3156" y="323"/>
                    <a:pt x="3206" y="276"/>
                    <a:pt x="3259" y="276"/>
                  </a:cubicBezTo>
                  <a:cubicBezTo>
                    <a:pt x="3301" y="276"/>
                    <a:pt x="3340" y="299"/>
                    <a:pt x="3341" y="374"/>
                  </a:cubicBezTo>
                  <a:cubicBezTo>
                    <a:pt x="3341" y="640"/>
                    <a:pt x="3341" y="640"/>
                    <a:pt x="3341" y="640"/>
                  </a:cubicBezTo>
                  <a:cubicBezTo>
                    <a:pt x="3341" y="647"/>
                    <a:pt x="3346" y="653"/>
                    <a:pt x="3354" y="653"/>
                  </a:cubicBezTo>
                  <a:cubicBezTo>
                    <a:pt x="3430" y="653"/>
                    <a:pt x="3430" y="653"/>
                    <a:pt x="3430" y="653"/>
                  </a:cubicBezTo>
                  <a:cubicBezTo>
                    <a:pt x="3437" y="653"/>
                    <a:pt x="3443" y="647"/>
                    <a:pt x="3443" y="640"/>
                  </a:cubicBezTo>
                  <a:cubicBezTo>
                    <a:pt x="3443" y="359"/>
                    <a:pt x="3443" y="359"/>
                    <a:pt x="3443" y="359"/>
                  </a:cubicBezTo>
                  <a:cubicBezTo>
                    <a:pt x="3443" y="234"/>
                    <a:pt x="3375" y="182"/>
                    <a:pt x="3287" y="182"/>
                  </a:cubicBezTo>
                  <a:cubicBezTo>
                    <a:pt x="3231" y="182"/>
                    <a:pt x="3180" y="215"/>
                    <a:pt x="3150" y="252"/>
                  </a:cubicBezTo>
                  <a:cubicBezTo>
                    <a:pt x="3146" y="206"/>
                    <a:pt x="3146" y="206"/>
                    <a:pt x="3146" y="206"/>
                  </a:cubicBezTo>
                  <a:cubicBezTo>
                    <a:pt x="3145" y="199"/>
                    <a:pt x="3139" y="193"/>
                    <a:pt x="3132" y="193"/>
                  </a:cubicBezTo>
                  <a:cubicBezTo>
                    <a:pt x="3067" y="193"/>
                    <a:pt x="3067" y="193"/>
                    <a:pt x="3067" y="193"/>
                  </a:cubicBezTo>
                  <a:cubicBezTo>
                    <a:pt x="3059" y="193"/>
                    <a:pt x="3054" y="199"/>
                    <a:pt x="3054" y="206"/>
                  </a:cubicBezTo>
                  <a:cubicBezTo>
                    <a:pt x="3054" y="640"/>
                    <a:pt x="3054" y="640"/>
                    <a:pt x="3054" y="640"/>
                  </a:cubicBezTo>
                  <a:cubicBezTo>
                    <a:pt x="3054" y="647"/>
                    <a:pt x="3059" y="653"/>
                    <a:pt x="3067" y="653"/>
                  </a:cubicBezTo>
                  <a:lnTo>
                    <a:pt x="3143" y="653"/>
                  </a:lnTo>
                  <a:close/>
                  <a:moveTo>
                    <a:pt x="2344" y="9"/>
                  </a:moveTo>
                  <a:cubicBezTo>
                    <a:pt x="2336" y="10"/>
                    <a:pt x="2331" y="15"/>
                    <a:pt x="2331" y="22"/>
                  </a:cubicBezTo>
                  <a:cubicBezTo>
                    <a:pt x="2331" y="640"/>
                    <a:pt x="2331" y="640"/>
                    <a:pt x="2331" y="640"/>
                  </a:cubicBezTo>
                  <a:cubicBezTo>
                    <a:pt x="2331" y="647"/>
                    <a:pt x="2337" y="653"/>
                    <a:pt x="2344" y="653"/>
                  </a:cubicBezTo>
                  <a:cubicBezTo>
                    <a:pt x="2421" y="653"/>
                    <a:pt x="2421" y="653"/>
                    <a:pt x="2421" y="653"/>
                  </a:cubicBezTo>
                  <a:cubicBezTo>
                    <a:pt x="2428" y="653"/>
                    <a:pt x="2434" y="647"/>
                    <a:pt x="2434" y="640"/>
                  </a:cubicBezTo>
                  <a:cubicBezTo>
                    <a:pt x="2434" y="15"/>
                    <a:pt x="2434" y="15"/>
                    <a:pt x="2434" y="15"/>
                  </a:cubicBezTo>
                  <a:cubicBezTo>
                    <a:pt x="2434" y="8"/>
                    <a:pt x="2428" y="0"/>
                    <a:pt x="2421" y="2"/>
                  </a:cubicBezTo>
                  <a:lnTo>
                    <a:pt x="2344" y="9"/>
                  </a:lnTo>
                  <a:close/>
                  <a:moveTo>
                    <a:pt x="793" y="384"/>
                  </a:moveTo>
                  <a:cubicBezTo>
                    <a:pt x="789" y="326"/>
                    <a:pt x="764" y="267"/>
                    <a:pt x="691" y="267"/>
                  </a:cubicBezTo>
                  <a:cubicBezTo>
                    <a:pt x="619" y="267"/>
                    <a:pt x="594" y="331"/>
                    <a:pt x="587" y="384"/>
                  </a:cubicBezTo>
                  <a:lnTo>
                    <a:pt x="793" y="384"/>
                  </a:lnTo>
                  <a:close/>
                  <a:moveTo>
                    <a:pt x="698" y="664"/>
                  </a:moveTo>
                  <a:cubicBezTo>
                    <a:pt x="565" y="664"/>
                    <a:pt x="479" y="569"/>
                    <a:pt x="479" y="425"/>
                  </a:cubicBezTo>
                  <a:cubicBezTo>
                    <a:pt x="479" y="286"/>
                    <a:pt x="558" y="182"/>
                    <a:pt x="692" y="182"/>
                  </a:cubicBezTo>
                  <a:cubicBezTo>
                    <a:pt x="840" y="182"/>
                    <a:pt x="897" y="307"/>
                    <a:pt x="897" y="420"/>
                  </a:cubicBezTo>
                  <a:cubicBezTo>
                    <a:pt x="897" y="429"/>
                    <a:pt x="898" y="436"/>
                    <a:pt x="897" y="447"/>
                  </a:cubicBezTo>
                  <a:cubicBezTo>
                    <a:pt x="897" y="454"/>
                    <a:pt x="891" y="460"/>
                    <a:pt x="884" y="460"/>
                  </a:cubicBezTo>
                  <a:cubicBezTo>
                    <a:pt x="587" y="460"/>
                    <a:pt x="587" y="460"/>
                    <a:pt x="587" y="460"/>
                  </a:cubicBezTo>
                  <a:cubicBezTo>
                    <a:pt x="593" y="522"/>
                    <a:pt x="628" y="576"/>
                    <a:pt x="704" y="576"/>
                  </a:cubicBezTo>
                  <a:cubicBezTo>
                    <a:pt x="750" y="576"/>
                    <a:pt x="788" y="566"/>
                    <a:pt x="826" y="548"/>
                  </a:cubicBezTo>
                  <a:cubicBezTo>
                    <a:pt x="833" y="545"/>
                    <a:pt x="840" y="548"/>
                    <a:pt x="843" y="555"/>
                  </a:cubicBezTo>
                  <a:cubicBezTo>
                    <a:pt x="865" y="607"/>
                    <a:pt x="865" y="607"/>
                    <a:pt x="865" y="607"/>
                  </a:cubicBezTo>
                  <a:cubicBezTo>
                    <a:pt x="868" y="614"/>
                    <a:pt x="864" y="621"/>
                    <a:pt x="858" y="625"/>
                  </a:cubicBezTo>
                  <a:cubicBezTo>
                    <a:pt x="817" y="647"/>
                    <a:pt x="765" y="664"/>
                    <a:pt x="698" y="664"/>
                  </a:cubicBezTo>
                  <a:moveTo>
                    <a:pt x="1803" y="384"/>
                  </a:moveTo>
                  <a:cubicBezTo>
                    <a:pt x="1800" y="326"/>
                    <a:pt x="1775" y="267"/>
                    <a:pt x="1701" y="267"/>
                  </a:cubicBezTo>
                  <a:cubicBezTo>
                    <a:pt x="1629" y="267"/>
                    <a:pt x="1604" y="331"/>
                    <a:pt x="1597" y="384"/>
                  </a:cubicBezTo>
                  <a:lnTo>
                    <a:pt x="1803" y="384"/>
                  </a:lnTo>
                  <a:close/>
                  <a:moveTo>
                    <a:pt x="1709" y="664"/>
                  </a:moveTo>
                  <a:cubicBezTo>
                    <a:pt x="1575" y="664"/>
                    <a:pt x="1489" y="569"/>
                    <a:pt x="1489" y="425"/>
                  </a:cubicBezTo>
                  <a:cubicBezTo>
                    <a:pt x="1489" y="286"/>
                    <a:pt x="1569" y="182"/>
                    <a:pt x="1702" y="182"/>
                  </a:cubicBezTo>
                  <a:cubicBezTo>
                    <a:pt x="1850" y="182"/>
                    <a:pt x="1907" y="307"/>
                    <a:pt x="1907" y="420"/>
                  </a:cubicBezTo>
                  <a:cubicBezTo>
                    <a:pt x="1907" y="429"/>
                    <a:pt x="1908" y="436"/>
                    <a:pt x="1907" y="447"/>
                  </a:cubicBezTo>
                  <a:cubicBezTo>
                    <a:pt x="1907" y="454"/>
                    <a:pt x="1902" y="460"/>
                    <a:pt x="1894" y="460"/>
                  </a:cubicBezTo>
                  <a:cubicBezTo>
                    <a:pt x="1597" y="460"/>
                    <a:pt x="1597" y="460"/>
                    <a:pt x="1597" y="460"/>
                  </a:cubicBezTo>
                  <a:cubicBezTo>
                    <a:pt x="1603" y="522"/>
                    <a:pt x="1638" y="576"/>
                    <a:pt x="1714" y="576"/>
                  </a:cubicBezTo>
                  <a:cubicBezTo>
                    <a:pt x="1760" y="576"/>
                    <a:pt x="1798" y="566"/>
                    <a:pt x="1836" y="548"/>
                  </a:cubicBezTo>
                  <a:cubicBezTo>
                    <a:pt x="1843" y="545"/>
                    <a:pt x="1851" y="548"/>
                    <a:pt x="1854" y="555"/>
                  </a:cubicBezTo>
                  <a:cubicBezTo>
                    <a:pt x="1875" y="607"/>
                    <a:pt x="1875" y="607"/>
                    <a:pt x="1875" y="607"/>
                  </a:cubicBezTo>
                  <a:cubicBezTo>
                    <a:pt x="1878" y="614"/>
                    <a:pt x="1875" y="621"/>
                    <a:pt x="1868" y="625"/>
                  </a:cubicBezTo>
                  <a:cubicBezTo>
                    <a:pt x="1828" y="647"/>
                    <a:pt x="1775" y="664"/>
                    <a:pt x="1709" y="664"/>
                  </a:cubicBezTo>
                  <a:moveTo>
                    <a:pt x="1380" y="2"/>
                  </a:moveTo>
                  <a:cubicBezTo>
                    <a:pt x="1388" y="0"/>
                    <a:pt x="1393" y="8"/>
                    <a:pt x="1393" y="15"/>
                  </a:cubicBezTo>
                  <a:cubicBezTo>
                    <a:pt x="1393" y="640"/>
                    <a:pt x="1393" y="640"/>
                    <a:pt x="1393" y="640"/>
                  </a:cubicBezTo>
                  <a:cubicBezTo>
                    <a:pt x="1393" y="647"/>
                    <a:pt x="1388" y="653"/>
                    <a:pt x="1380" y="653"/>
                  </a:cubicBezTo>
                  <a:cubicBezTo>
                    <a:pt x="1317" y="653"/>
                    <a:pt x="1317" y="653"/>
                    <a:pt x="1317" y="653"/>
                  </a:cubicBezTo>
                  <a:cubicBezTo>
                    <a:pt x="1310" y="653"/>
                    <a:pt x="1305" y="646"/>
                    <a:pt x="1304" y="640"/>
                  </a:cubicBezTo>
                  <a:cubicBezTo>
                    <a:pt x="1297" y="593"/>
                    <a:pt x="1297" y="593"/>
                    <a:pt x="1297" y="593"/>
                  </a:cubicBezTo>
                  <a:cubicBezTo>
                    <a:pt x="1274" y="631"/>
                    <a:pt x="1217" y="664"/>
                    <a:pt x="1164" y="664"/>
                  </a:cubicBezTo>
                  <a:cubicBezTo>
                    <a:pt x="1042" y="664"/>
                    <a:pt x="971" y="555"/>
                    <a:pt x="971" y="422"/>
                  </a:cubicBezTo>
                  <a:cubicBezTo>
                    <a:pt x="971" y="261"/>
                    <a:pt x="1065" y="182"/>
                    <a:pt x="1164" y="182"/>
                  </a:cubicBezTo>
                  <a:cubicBezTo>
                    <a:pt x="1215" y="182"/>
                    <a:pt x="1260" y="203"/>
                    <a:pt x="1291" y="233"/>
                  </a:cubicBezTo>
                  <a:cubicBezTo>
                    <a:pt x="1291" y="23"/>
                    <a:pt x="1291" y="23"/>
                    <a:pt x="1291" y="23"/>
                  </a:cubicBezTo>
                  <a:cubicBezTo>
                    <a:pt x="1291" y="15"/>
                    <a:pt x="1296" y="10"/>
                    <a:pt x="1304" y="9"/>
                  </a:cubicBezTo>
                  <a:cubicBezTo>
                    <a:pt x="1380" y="2"/>
                    <a:pt x="1380" y="2"/>
                    <a:pt x="1380" y="2"/>
                  </a:cubicBezTo>
                  <a:moveTo>
                    <a:pt x="1291" y="406"/>
                  </a:moveTo>
                  <a:cubicBezTo>
                    <a:pt x="1291" y="304"/>
                    <a:pt x="1231" y="269"/>
                    <a:pt x="1184" y="269"/>
                  </a:cubicBezTo>
                  <a:cubicBezTo>
                    <a:pt x="1122" y="269"/>
                    <a:pt x="1078" y="330"/>
                    <a:pt x="1078" y="421"/>
                  </a:cubicBezTo>
                  <a:cubicBezTo>
                    <a:pt x="1078" y="503"/>
                    <a:pt x="1116" y="576"/>
                    <a:pt x="1186" y="576"/>
                  </a:cubicBezTo>
                  <a:cubicBezTo>
                    <a:pt x="1224" y="576"/>
                    <a:pt x="1291" y="547"/>
                    <a:pt x="1291" y="427"/>
                  </a:cubicBezTo>
                  <a:lnTo>
                    <a:pt x="1291" y="406"/>
                  </a:lnTo>
                  <a:close/>
                  <a:moveTo>
                    <a:pt x="4359" y="384"/>
                  </a:moveTo>
                  <a:cubicBezTo>
                    <a:pt x="4356" y="326"/>
                    <a:pt x="4331" y="267"/>
                    <a:pt x="4258" y="267"/>
                  </a:cubicBezTo>
                  <a:cubicBezTo>
                    <a:pt x="4186" y="267"/>
                    <a:pt x="4161" y="331"/>
                    <a:pt x="4154" y="384"/>
                  </a:cubicBezTo>
                  <a:lnTo>
                    <a:pt x="4359" y="384"/>
                  </a:lnTo>
                  <a:close/>
                  <a:moveTo>
                    <a:pt x="4265" y="664"/>
                  </a:moveTo>
                  <a:cubicBezTo>
                    <a:pt x="4131" y="664"/>
                    <a:pt x="4045" y="569"/>
                    <a:pt x="4045" y="425"/>
                  </a:cubicBezTo>
                  <a:cubicBezTo>
                    <a:pt x="4045" y="286"/>
                    <a:pt x="4125" y="182"/>
                    <a:pt x="4259" y="182"/>
                  </a:cubicBezTo>
                  <a:cubicBezTo>
                    <a:pt x="4406" y="182"/>
                    <a:pt x="4464" y="307"/>
                    <a:pt x="4464" y="420"/>
                  </a:cubicBezTo>
                  <a:cubicBezTo>
                    <a:pt x="4464" y="429"/>
                    <a:pt x="4464" y="436"/>
                    <a:pt x="4464" y="447"/>
                  </a:cubicBezTo>
                  <a:cubicBezTo>
                    <a:pt x="4464" y="454"/>
                    <a:pt x="4458" y="460"/>
                    <a:pt x="4451" y="460"/>
                  </a:cubicBezTo>
                  <a:cubicBezTo>
                    <a:pt x="4154" y="460"/>
                    <a:pt x="4154" y="460"/>
                    <a:pt x="4154" y="460"/>
                  </a:cubicBezTo>
                  <a:cubicBezTo>
                    <a:pt x="4159" y="522"/>
                    <a:pt x="4195" y="576"/>
                    <a:pt x="4271" y="576"/>
                  </a:cubicBezTo>
                  <a:cubicBezTo>
                    <a:pt x="4317" y="576"/>
                    <a:pt x="4355" y="566"/>
                    <a:pt x="4393" y="548"/>
                  </a:cubicBezTo>
                  <a:cubicBezTo>
                    <a:pt x="4399" y="545"/>
                    <a:pt x="4407" y="548"/>
                    <a:pt x="4410" y="555"/>
                  </a:cubicBezTo>
                  <a:cubicBezTo>
                    <a:pt x="4432" y="607"/>
                    <a:pt x="4432" y="607"/>
                    <a:pt x="4432" y="607"/>
                  </a:cubicBezTo>
                  <a:cubicBezTo>
                    <a:pt x="4434" y="614"/>
                    <a:pt x="4431" y="621"/>
                    <a:pt x="4425" y="625"/>
                  </a:cubicBezTo>
                  <a:cubicBezTo>
                    <a:pt x="4384" y="647"/>
                    <a:pt x="4332" y="664"/>
                    <a:pt x="4265" y="664"/>
                  </a:cubicBezTo>
                  <a:moveTo>
                    <a:pt x="3942" y="2"/>
                  </a:moveTo>
                  <a:cubicBezTo>
                    <a:pt x="3949" y="0"/>
                    <a:pt x="3955" y="8"/>
                    <a:pt x="3955" y="15"/>
                  </a:cubicBezTo>
                  <a:cubicBezTo>
                    <a:pt x="3955" y="640"/>
                    <a:pt x="3955" y="640"/>
                    <a:pt x="3955" y="640"/>
                  </a:cubicBezTo>
                  <a:cubicBezTo>
                    <a:pt x="3955" y="647"/>
                    <a:pt x="3949" y="653"/>
                    <a:pt x="3942" y="653"/>
                  </a:cubicBezTo>
                  <a:cubicBezTo>
                    <a:pt x="3879" y="653"/>
                    <a:pt x="3879" y="653"/>
                    <a:pt x="3879" y="653"/>
                  </a:cubicBezTo>
                  <a:cubicBezTo>
                    <a:pt x="3872" y="653"/>
                    <a:pt x="3866" y="646"/>
                    <a:pt x="3865" y="640"/>
                  </a:cubicBezTo>
                  <a:cubicBezTo>
                    <a:pt x="3858" y="593"/>
                    <a:pt x="3858" y="593"/>
                    <a:pt x="3858" y="593"/>
                  </a:cubicBezTo>
                  <a:cubicBezTo>
                    <a:pt x="3835" y="631"/>
                    <a:pt x="3779" y="664"/>
                    <a:pt x="3726" y="664"/>
                  </a:cubicBezTo>
                  <a:cubicBezTo>
                    <a:pt x="3604" y="664"/>
                    <a:pt x="3533" y="555"/>
                    <a:pt x="3533" y="422"/>
                  </a:cubicBezTo>
                  <a:cubicBezTo>
                    <a:pt x="3533" y="261"/>
                    <a:pt x="3627" y="182"/>
                    <a:pt x="3726" y="182"/>
                  </a:cubicBezTo>
                  <a:cubicBezTo>
                    <a:pt x="3777" y="182"/>
                    <a:pt x="3822" y="203"/>
                    <a:pt x="3852" y="233"/>
                  </a:cubicBezTo>
                  <a:cubicBezTo>
                    <a:pt x="3852" y="23"/>
                    <a:pt x="3852" y="23"/>
                    <a:pt x="3852" y="23"/>
                  </a:cubicBezTo>
                  <a:cubicBezTo>
                    <a:pt x="3852" y="15"/>
                    <a:pt x="3858" y="10"/>
                    <a:pt x="3866" y="9"/>
                  </a:cubicBezTo>
                  <a:cubicBezTo>
                    <a:pt x="3942" y="2"/>
                    <a:pt x="3942" y="2"/>
                    <a:pt x="3942" y="2"/>
                  </a:cubicBezTo>
                  <a:moveTo>
                    <a:pt x="3853" y="406"/>
                  </a:moveTo>
                  <a:cubicBezTo>
                    <a:pt x="3853" y="304"/>
                    <a:pt x="3793" y="269"/>
                    <a:pt x="3746" y="269"/>
                  </a:cubicBezTo>
                  <a:cubicBezTo>
                    <a:pt x="3683" y="269"/>
                    <a:pt x="3640" y="330"/>
                    <a:pt x="3640" y="421"/>
                  </a:cubicBezTo>
                  <a:cubicBezTo>
                    <a:pt x="3640" y="503"/>
                    <a:pt x="3677" y="576"/>
                    <a:pt x="3747" y="576"/>
                  </a:cubicBezTo>
                  <a:cubicBezTo>
                    <a:pt x="3786" y="576"/>
                    <a:pt x="3853" y="547"/>
                    <a:pt x="3853" y="427"/>
                  </a:cubicBezTo>
                  <a:lnTo>
                    <a:pt x="3853" y="406"/>
                  </a:lnTo>
                  <a:close/>
                  <a:moveTo>
                    <a:pt x="2248" y="195"/>
                  </a:moveTo>
                  <a:cubicBezTo>
                    <a:pt x="2248" y="188"/>
                    <a:pt x="2242" y="182"/>
                    <a:pt x="2235" y="182"/>
                  </a:cubicBezTo>
                  <a:cubicBezTo>
                    <a:pt x="2179" y="182"/>
                    <a:pt x="2125" y="215"/>
                    <a:pt x="2094" y="252"/>
                  </a:cubicBezTo>
                  <a:cubicBezTo>
                    <a:pt x="2090" y="206"/>
                    <a:pt x="2090" y="206"/>
                    <a:pt x="2090" y="206"/>
                  </a:cubicBezTo>
                  <a:cubicBezTo>
                    <a:pt x="2089" y="199"/>
                    <a:pt x="2083" y="193"/>
                    <a:pt x="2077" y="193"/>
                  </a:cubicBezTo>
                  <a:cubicBezTo>
                    <a:pt x="2011" y="193"/>
                    <a:pt x="2011" y="193"/>
                    <a:pt x="2011" y="193"/>
                  </a:cubicBezTo>
                  <a:cubicBezTo>
                    <a:pt x="2004" y="193"/>
                    <a:pt x="1998" y="199"/>
                    <a:pt x="1998" y="206"/>
                  </a:cubicBezTo>
                  <a:cubicBezTo>
                    <a:pt x="1998" y="640"/>
                    <a:pt x="1998" y="640"/>
                    <a:pt x="1998" y="640"/>
                  </a:cubicBezTo>
                  <a:cubicBezTo>
                    <a:pt x="1998" y="647"/>
                    <a:pt x="2004" y="653"/>
                    <a:pt x="2011" y="653"/>
                  </a:cubicBezTo>
                  <a:cubicBezTo>
                    <a:pt x="2088" y="653"/>
                    <a:pt x="2088" y="653"/>
                    <a:pt x="2088" y="653"/>
                  </a:cubicBezTo>
                  <a:cubicBezTo>
                    <a:pt x="2095" y="653"/>
                    <a:pt x="2101" y="647"/>
                    <a:pt x="2101" y="640"/>
                  </a:cubicBezTo>
                  <a:cubicBezTo>
                    <a:pt x="2101" y="415"/>
                    <a:pt x="2101" y="415"/>
                    <a:pt x="2101" y="415"/>
                  </a:cubicBezTo>
                  <a:cubicBezTo>
                    <a:pt x="2101" y="322"/>
                    <a:pt x="2158" y="286"/>
                    <a:pt x="2210" y="286"/>
                  </a:cubicBezTo>
                  <a:cubicBezTo>
                    <a:pt x="2218" y="286"/>
                    <a:pt x="2225" y="288"/>
                    <a:pt x="2230" y="288"/>
                  </a:cubicBezTo>
                  <a:cubicBezTo>
                    <a:pt x="2241" y="290"/>
                    <a:pt x="2248" y="284"/>
                    <a:pt x="2248" y="276"/>
                  </a:cubicBezTo>
                  <a:lnTo>
                    <a:pt x="2248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77923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10" name="HR logo"/>
          <p:cNvGrpSpPr>
            <a:grpSpLocks noSelect="1"/>
          </p:cNvGrpSpPr>
          <p:nvPr userDrawn="1"/>
        </p:nvGrpSpPr>
        <p:grpSpPr bwMode="auto">
          <a:xfrm>
            <a:off x="280987" y="4557712"/>
            <a:ext cx="377429" cy="385763"/>
            <a:chOff x="0" y="0"/>
            <a:chExt cx="562610" cy="574675"/>
          </a:xfrm>
        </p:grpSpPr>
        <p:sp>
          <p:nvSpPr>
            <p:cNvPr id="11" name="Freeform 35"/>
            <p:cNvSpPr>
              <a:spLocks noSelect="1"/>
            </p:cNvSpPr>
            <p:nvPr userDrawn="1"/>
          </p:nvSpPr>
          <p:spPr bwMode="gray">
            <a:xfrm>
              <a:off x="0" y="0"/>
              <a:ext cx="562610" cy="574675"/>
            </a:xfrm>
            <a:custGeom>
              <a:avLst/>
              <a:gdLst>
                <a:gd name="T0" fmla="*/ 562610 w 1771"/>
                <a:gd name="T1" fmla="*/ 277956 h 1807"/>
                <a:gd name="T2" fmla="*/ 562292 w 1771"/>
                <a:gd name="T3" fmla="*/ 270641 h 1807"/>
                <a:gd name="T4" fmla="*/ 561657 w 1771"/>
                <a:gd name="T5" fmla="*/ 263326 h 1807"/>
                <a:gd name="T6" fmla="*/ 560704 w 1771"/>
                <a:gd name="T7" fmla="*/ 254104 h 1807"/>
                <a:gd name="T8" fmla="*/ 559751 w 1771"/>
                <a:gd name="T9" fmla="*/ 246471 h 1807"/>
                <a:gd name="T10" fmla="*/ 558480 w 1771"/>
                <a:gd name="T11" fmla="*/ 237884 h 1807"/>
                <a:gd name="T12" fmla="*/ 552444 w 1771"/>
                <a:gd name="T13" fmla="*/ 210852 h 1807"/>
                <a:gd name="T14" fmla="*/ 550221 w 1771"/>
                <a:gd name="T15" fmla="*/ 204173 h 1807"/>
                <a:gd name="T16" fmla="*/ 548314 w 1771"/>
                <a:gd name="T17" fmla="*/ 197813 h 1807"/>
                <a:gd name="T18" fmla="*/ 504792 w 1771"/>
                <a:gd name="T19" fmla="*/ 114490 h 1807"/>
                <a:gd name="T20" fmla="*/ 495262 w 1771"/>
                <a:gd name="T21" fmla="*/ 102405 h 1807"/>
                <a:gd name="T22" fmla="*/ 490497 w 1771"/>
                <a:gd name="T23" fmla="*/ 96680 h 1807"/>
                <a:gd name="T24" fmla="*/ 480013 w 1771"/>
                <a:gd name="T25" fmla="*/ 85549 h 1807"/>
                <a:gd name="T26" fmla="*/ 469212 w 1771"/>
                <a:gd name="T27" fmla="*/ 75054 h 1807"/>
                <a:gd name="T28" fmla="*/ 460317 w 1771"/>
                <a:gd name="T29" fmla="*/ 67422 h 1807"/>
                <a:gd name="T30" fmla="*/ 454599 w 1771"/>
                <a:gd name="T31" fmla="*/ 62651 h 1807"/>
                <a:gd name="T32" fmla="*/ 445386 w 1771"/>
                <a:gd name="T33" fmla="*/ 55655 h 1807"/>
                <a:gd name="T34" fmla="*/ 439350 w 1771"/>
                <a:gd name="T35" fmla="*/ 51520 h 1807"/>
                <a:gd name="T36" fmla="*/ 429820 w 1771"/>
                <a:gd name="T37" fmla="*/ 44842 h 1807"/>
                <a:gd name="T38" fmla="*/ 419654 w 1771"/>
                <a:gd name="T39" fmla="*/ 38799 h 1807"/>
                <a:gd name="T40" fmla="*/ 413301 w 1771"/>
                <a:gd name="T41" fmla="*/ 35301 h 1807"/>
                <a:gd name="T42" fmla="*/ 401229 w 1771"/>
                <a:gd name="T43" fmla="*/ 28940 h 1807"/>
                <a:gd name="T44" fmla="*/ 394240 w 1771"/>
                <a:gd name="T45" fmla="*/ 25760 h 1807"/>
                <a:gd name="T46" fmla="*/ 383757 w 1771"/>
                <a:gd name="T47" fmla="*/ 20990 h 1807"/>
                <a:gd name="T48" fmla="*/ 369143 w 1771"/>
                <a:gd name="T49" fmla="*/ 15583 h 1807"/>
                <a:gd name="T50" fmla="*/ 355801 w 1771"/>
                <a:gd name="T51" fmla="*/ 11449 h 1807"/>
                <a:gd name="T52" fmla="*/ 348494 w 1771"/>
                <a:gd name="T53" fmla="*/ 9541 h 1807"/>
                <a:gd name="T54" fmla="*/ 337058 w 1771"/>
                <a:gd name="T55" fmla="*/ 6679 h 1807"/>
                <a:gd name="T56" fmla="*/ 329433 w 1771"/>
                <a:gd name="T57" fmla="*/ 5088 h 1807"/>
                <a:gd name="T58" fmla="*/ 55594 w 1771"/>
                <a:gd name="T59" fmla="*/ 102723 h 1807"/>
                <a:gd name="T60" fmla="*/ 414254 w 1771"/>
                <a:gd name="T61" fmla="*/ 127847 h 1807"/>
                <a:gd name="T62" fmla="*/ 435856 w 1771"/>
                <a:gd name="T63" fmla="*/ 357781 h 1807"/>
                <a:gd name="T64" fmla="*/ 187431 w 1771"/>
                <a:gd name="T65" fmla="*/ 443330 h 1807"/>
                <a:gd name="T66" fmla="*/ 128025 w 1771"/>
                <a:gd name="T67" fmla="*/ 443966 h 1807"/>
                <a:gd name="T68" fmla="*/ 127072 w 1771"/>
                <a:gd name="T69" fmla="*/ 443966 h 1807"/>
                <a:gd name="T70" fmla="*/ 121036 w 1771"/>
                <a:gd name="T71" fmla="*/ 438877 h 1807"/>
                <a:gd name="T72" fmla="*/ 120718 w 1771"/>
                <a:gd name="T73" fmla="*/ 436015 h 1807"/>
                <a:gd name="T74" fmla="*/ 162016 w 1771"/>
                <a:gd name="T75" fmla="*/ 232796 h 1807"/>
                <a:gd name="T76" fmla="*/ 164876 w 1771"/>
                <a:gd name="T77" fmla="*/ 227707 h 1807"/>
                <a:gd name="T78" fmla="*/ 249696 w 1771"/>
                <a:gd name="T79" fmla="*/ 224209 h 1807"/>
                <a:gd name="T80" fmla="*/ 0 w 1771"/>
                <a:gd name="T81" fmla="*/ 329794 h 1807"/>
                <a:gd name="T82" fmla="*/ 410442 w 1771"/>
                <a:gd name="T83" fmla="*/ 540964 h 1807"/>
                <a:gd name="T84" fmla="*/ 417113 w 1771"/>
                <a:gd name="T85" fmla="*/ 537148 h 1807"/>
                <a:gd name="T86" fmla="*/ 423466 w 1771"/>
                <a:gd name="T87" fmla="*/ 533331 h 1807"/>
                <a:gd name="T88" fmla="*/ 430138 w 1771"/>
                <a:gd name="T89" fmla="*/ 529515 h 1807"/>
                <a:gd name="T90" fmla="*/ 436491 w 1771"/>
                <a:gd name="T91" fmla="*/ 525063 h 1807"/>
                <a:gd name="T92" fmla="*/ 442845 w 1771"/>
                <a:gd name="T93" fmla="*/ 520928 h 1807"/>
                <a:gd name="T94" fmla="*/ 450469 w 1771"/>
                <a:gd name="T95" fmla="*/ 515204 h 1807"/>
                <a:gd name="T96" fmla="*/ 457776 w 1771"/>
                <a:gd name="T97" fmla="*/ 509161 h 1807"/>
                <a:gd name="T98" fmla="*/ 477790 w 1771"/>
                <a:gd name="T99" fmla="*/ 491352 h 1807"/>
                <a:gd name="T100" fmla="*/ 482873 w 1771"/>
                <a:gd name="T101" fmla="*/ 485945 h 1807"/>
                <a:gd name="T102" fmla="*/ 488591 w 1771"/>
                <a:gd name="T103" fmla="*/ 479903 h 1807"/>
                <a:gd name="T104" fmla="*/ 558798 w 1771"/>
                <a:gd name="T105" fmla="*/ 334565 h 1807"/>
                <a:gd name="T106" fmla="*/ 559751 w 1771"/>
                <a:gd name="T107" fmla="*/ 327250 h 1807"/>
                <a:gd name="T108" fmla="*/ 560704 w 1771"/>
                <a:gd name="T109" fmla="*/ 319617 h 1807"/>
                <a:gd name="T110" fmla="*/ 561339 w 1771"/>
                <a:gd name="T111" fmla="*/ 313575 h 1807"/>
                <a:gd name="T112" fmla="*/ 561975 w 1771"/>
                <a:gd name="T113" fmla="*/ 307214 h 1807"/>
                <a:gd name="T114" fmla="*/ 562292 w 1771"/>
                <a:gd name="T115" fmla="*/ 301172 h 1807"/>
                <a:gd name="T116" fmla="*/ 562610 w 1771"/>
                <a:gd name="T117" fmla="*/ 295129 h 1807"/>
                <a:gd name="T118" fmla="*/ 562610 w 1771"/>
                <a:gd name="T119" fmla="*/ 288769 h 180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71" h="1807">
                  <a:moveTo>
                    <a:pt x="1771" y="893"/>
                  </a:moveTo>
                  <a:cubicBezTo>
                    <a:pt x="1771" y="892"/>
                    <a:pt x="1771" y="892"/>
                    <a:pt x="1771" y="892"/>
                  </a:cubicBezTo>
                  <a:cubicBezTo>
                    <a:pt x="1771" y="887"/>
                    <a:pt x="1771" y="887"/>
                    <a:pt x="1771" y="887"/>
                  </a:cubicBezTo>
                  <a:cubicBezTo>
                    <a:pt x="1771" y="885"/>
                    <a:pt x="1771" y="885"/>
                    <a:pt x="1771" y="885"/>
                  </a:cubicBezTo>
                  <a:cubicBezTo>
                    <a:pt x="1771" y="881"/>
                    <a:pt x="1771" y="881"/>
                    <a:pt x="1771" y="881"/>
                  </a:cubicBezTo>
                  <a:cubicBezTo>
                    <a:pt x="1771" y="880"/>
                    <a:pt x="1771" y="880"/>
                    <a:pt x="1771" y="880"/>
                  </a:cubicBezTo>
                  <a:cubicBezTo>
                    <a:pt x="1771" y="875"/>
                    <a:pt x="1771" y="875"/>
                    <a:pt x="1771" y="875"/>
                  </a:cubicBezTo>
                  <a:cubicBezTo>
                    <a:pt x="1771" y="874"/>
                    <a:pt x="1771" y="874"/>
                    <a:pt x="1771" y="874"/>
                  </a:cubicBezTo>
                  <a:cubicBezTo>
                    <a:pt x="1771" y="870"/>
                    <a:pt x="1771" y="870"/>
                    <a:pt x="1771" y="870"/>
                  </a:cubicBezTo>
                  <a:cubicBezTo>
                    <a:pt x="1770" y="868"/>
                    <a:pt x="1770" y="868"/>
                    <a:pt x="1770" y="868"/>
                  </a:cubicBezTo>
                  <a:cubicBezTo>
                    <a:pt x="1770" y="864"/>
                    <a:pt x="1770" y="864"/>
                    <a:pt x="1770" y="864"/>
                  </a:cubicBezTo>
                  <a:cubicBezTo>
                    <a:pt x="1770" y="862"/>
                    <a:pt x="1770" y="862"/>
                    <a:pt x="1770" y="862"/>
                  </a:cubicBezTo>
                  <a:cubicBezTo>
                    <a:pt x="1770" y="859"/>
                    <a:pt x="1770" y="859"/>
                    <a:pt x="1770" y="859"/>
                  </a:cubicBezTo>
                  <a:cubicBezTo>
                    <a:pt x="1770" y="857"/>
                    <a:pt x="1770" y="857"/>
                    <a:pt x="1770" y="857"/>
                  </a:cubicBezTo>
                  <a:cubicBezTo>
                    <a:pt x="1770" y="852"/>
                    <a:pt x="1770" y="852"/>
                    <a:pt x="1770" y="852"/>
                  </a:cubicBezTo>
                  <a:cubicBezTo>
                    <a:pt x="1770" y="851"/>
                    <a:pt x="1770" y="851"/>
                    <a:pt x="1770" y="851"/>
                  </a:cubicBezTo>
                  <a:cubicBezTo>
                    <a:pt x="1769" y="847"/>
                    <a:pt x="1769" y="847"/>
                    <a:pt x="1769" y="847"/>
                  </a:cubicBezTo>
                  <a:cubicBezTo>
                    <a:pt x="1769" y="845"/>
                    <a:pt x="1769" y="845"/>
                    <a:pt x="1769" y="845"/>
                  </a:cubicBezTo>
                  <a:cubicBezTo>
                    <a:pt x="1769" y="841"/>
                    <a:pt x="1769" y="841"/>
                    <a:pt x="1769" y="841"/>
                  </a:cubicBezTo>
                  <a:cubicBezTo>
                    <a:pt x="1769" y="839"/>
                    <a:pt x="1769" y="839"/>
                    <a:pt x="1769" y="839"/>
                  </a:cubicBezTo>
                  <a:cubicBezTo>
                    <a:pt x="1769" y="836"/>
                    <a:pt x="1769" y="836"/>
                    <a:pt x="1769" y="836"/>
                  </a:cubicBezTo>
                  <a:cubicBezTo>
                    <a:pt x="1768" y="834"/>
                    <a:pt x="1768" y="834"/>
                    <a:pt x="1768" y="834"/>
                  </a:cubicBezTo>
                  <a:cubicBezTo>
                    <a:pt x="1768" y="830"/>
                    <a:pt x="1768" y="830"/>
                    <a:pt x="1768" y="830"/>
                  </a:cubicBezTo>
                  <a:cubicBezTo>
                    <a:pt x="1768" y="828"/>
                    <a:pt x="1768" y="828"/>
                    <a:pt x="1768" y="828"/>
                  </a:cubicBezTo>
                  <a:cubicBezTo>
                    <a:pt x="1768" y="824"/>
                    <a:pt x="1768" y="824"/>
                    <a:pt x="1768" y="824"/>
                  </a:cubicBezTo>
                  <a:cubicBezTo>
                    <a:pt x="1768" y="822"/>
                    <a:pt x="1768" y="822"/>
                    <a:pt x="1768" y="822"/>
                  </a:cubicBezTo>
                  <a:cubicBezTo>
                    <a:pt x="1767" y="819"/>
                    <a:pt x="1767" y="819"/>
                    <a:pt x="1767" y="819"/>
                  </a:cubicBezTo>
                  <a:cubicBezTo>
                    <a:pt x="1767" y="816"/>
                    <a:pt x="1767" y="816"/>
                    <a:pt x="1767" y="816"/>
                  </a:cubicBezTo>
                  <a:cubicBezTo>
                    <a:pt x="1767" y="813"/>
                    <a:pt x="1767" y="813"/>
                    <a:pt x="1767" y="813"/>
                  </a:cubicBezTo>
                  <a:cubicBezTo>
                    <a:pt x="1766" y="810"/>
                    <a:pt x="1766" y="810"/>
                    <a:pt x="1766" y="810"/>
                  </a:cubicBezTo>
                  <a:cubicBezTo>
                    <a:pt x="1766" y="808"/>
                    <a:pt x="1766" y="808"/>
                    <a:pt x="1766" y="808"/>
                  </a:cubicBezTo>
                  <a:cubicBezTo>
                    <a:pt x="1765" y="799"/>
                    <a:pt x="1765" y="799"/>
                    <a:pt x="1765" y="799"/>
                  </a:cubicBezTo>
                  <a:cubicBezTo>
                    <a:pt x="1765" y="797"/>
                    <a:pt x="1765" y="797"/>
                    <a:pt x="1765" y="797"/>
                  </a:cubicBezTo>
                  <a:cubicBezTo>
                    <a:pt x="1765" y="794"/>
                    <a:pt x="1765" y="794"/>
                    <a:pt x="1765" y="794"/>
                  </a:cubicBezTo>
                  <a:cubicBezTo>
                    <a:pt x="1764" y="793"/>
                    <a:pt x="1764" y="793"/>
                    <a:pt x="1764" y="793"/>
                  </a:cubicBezTo>
                  <a:cubicBezTo>
                    <a:pt x="1764" y="787"/>
                    <a:pt x="1764" y="787"/>
                    <a:pt x="1764" y="787"/>
                  </a:cubicBezTo>
                  <a:cubicBezTo>
                    <a:pt x="1763" y="786"/>
                    <a:pt x="1763" y="786"/>
                    <a:pt x="1763" y="786"/>
                  </a:cubicBezTo>
                  <a:cubicBezTo>
                    <a:pt x="1763" y="783"/>
                    <a:pt x="1763" y="783"/>
                    <a:pt x="1763" y="783"/>
                  </a:cubicBezTo>
                  <a:cubicBezTo>
                    <a:pt x="1763" y="782"/>
                    <a:pt x="1763" y="782"/>
                    <a:pt x="1763" y="782"/>
                  </a:cubicBezTo>
                  <a:cubicBezTo>
                    <a:pt x="1762" y="775"/>
                    <a:pt x="1762" y="775"/>
                    <a:pt x="1762" y="775"/>
                  </a:cubicBezTo>
                  <a:cubicBezTo>
                    <a:pt x="1762" y="774"/>
                    <a:pt x="1762" y="774"/>
                    <a:pt x="1762" y="774"/>
                  </a:cubicBezTo>
                  <a:cubicBezTo>
                    <a:pt x="1761" y="771"/>
                    <a:pt x="1761" y="771"/>
                    <a:pt x="1761" y="771"/>
                  </a:cubicBezTo>
                  <a:cubicBezTo>
                    <a:pt x="1761" y="770"/>
                    <a:pt x="1761" y="770"/>
                    <a:pt x="1761" y="770"/>
                  </a:cubicBezTo>
                  <a:cubicBezTo>
                    <a:pt x="1760" y="763"/>
                    <a:pt x="1760" y="763"/>
                    <a:pt x="1760" y="763"/>
                  </a:cubicBezTo>
                  <a:cubicBezTo>
                    <a:pt x="1760" y="763"/>
                    <a:pt x="1760" y="763"/>
                    <a:pt x="1760" y="763"/>
                  </a:cubicBezTo>
                  <a:cubicBezTo>
                    <a:pt x="1760" y="760"/>
                    <a:pt x="1760" y="760"/>
                    <a:pt x="1760" y="760"/>
                  </a:cubicBezTo>
                  <a:cubicBezTo>
                    <a:pt x="1760" y="759"/>
                    <a:pt x="1760" y="759"/>
                    <a:pt x="1760" y="759"/>
                  </a:cubicBezTo>
                  <a:cubicBezTo>
                    <a:pt x="1758" y="748"/>
                    <a:pt x="1758" y="748"/>
                    <a:pt x="1758" y="748"/>
                  </a:cubicBezTo>
                  <a:cubicBezTo>
                    <a:pt x="1758" y="748"/>
                    <a:pt x="1758" y="748"/>
                    <a:pt x="1758" y="748"/>
                  </a:cubicBezTo>
                  <a:cubicBezTo>
                    <a:pt x="1754" y="728"/>
                    <a:pt x="1750" y="708"/>
                    <a:pt x="1745" y="688"/>
                  </a:cubicBezTo>
                  <a:cubicBezTo>
                    <a:pt x="1745" y="688"/>
                    <a:pt x="1745" y="688"/>
                    <a:pt x="1745" y="688"/>
                  </a:cubicBezTo>
                  <a:cubicBezTo>
                    <a:pt x="1743" y="677"/>
                    <a:pt x="1743" y="677"/>
                    <a:pt x="1743" y="677"/>
                  </a:cubicBezTo>
                  <a:cubicBezTo>
                    <a:pt x="1742" y="677"/>
                    <a:pt x="1742" y="677"/>
                    <a:pt x="1742" y="677"/>
                  </a:cubicBezTo>
                  <a:cubicBezTo>
                    <a:pt x="1740" y="667"/>
                    <a:pt x="1740" y="667"/>
                    <a:pt x="1740" y="667"/>
                  </a:cubicBezTo>
                  <a:cubicBezTo>
                    <a:pt x="1739" y="665"/>
                    <a:pt x="1739" y="665"/>
                    <a:pt x="1739" y="665"/>
                  </a:cubicBezTo>
                  <a:cubicBezTo>
                    <a:pt x="1739" y="663"/>
                    <a:pt x="1739" y="663"/>
                    <a:pt x="1739" y="663"/>
                  </a:cubicBezTo>
                  <a:cubicBezTo>
                    <a:pt x="1738" y="661"/>
                    <a:pt x="1738" y="661"/>
                    <a:pt x="1738" y="661"/>
                  </a:cubicBezTo>
                  <a:cubicBezTo>
                    <a:pt x="1737" y="657"/>
                    <a:pt x="1737" y="657"/>
                    <a:pt x="1737" y="657"/>
                  </a:cubicBezTo>
                  <a:cubicBezTo>
                    <a:pt x="1736" y="654"/>
                    <a:pt x="1736" y="654"/>
                    <a:pt x="1736" y="654"/>
                  </a:cubicBezTo>
                  <a:cubicBezTo>
                    <a:pt x="1736" y="652"/>
                    <a:pt x="1736" y="652"/>
                    <a:pt x="1736" y="652"/>
                  </a:cubicBezTo>
                  <a:cubicBezTo>
                    <a:pt x="1735" y="650"/>
                    <a:pt x="1735" y="650"/>
                    <a:pt x="1735" y="650"/>
                  </a:cubicBezTo>
                  <a:cubicBezTo>
                    <a:pt x="1734" y="646"/>
                    <a:pt x="1734" y="646"/>
                    <a:pt x="1734" y="646"/>
                  </a:cubicBezTo>
                  <a:cubicBezTo>
                    <a:pt x="1733" y="643"/>
                    <a:pt x="1733" y="643"/>
                    <a:pt x="1733" y="643"/>
                  </a:cubicBezTo>
                  <a:cubicBezTo>
                    <a:pt x="1732" y="642"/>
                    <a:pt x="1732" y="642"/>
                    <a:pt x="1732" y="642"/>
                  </a:cubicBezTo>
                  <a:cubicBezTo>
                    <a:pt x="1732" y="638"/>
                    <a:pt x="1732" y="638"/>
                    <a:pt x="1732" y="638"/>
                  </a:cubicBezTo>
                  <a:cubicBezTo>
                    <a:pt x="1731" y="637"/>
                    <a:pt x="1731" y="637"/>
                    <a:pt x="1731" y="637"/>
                  </a:cubicBezTo>
                  <a:cubicBezTo>
                    <a:pt x="1730" y="633"/>
                    <a:pt x="1730" y="633"/>
                    <a:pt x="1730" y="633"/>
                  </a:cubicBezTo>
                  <a:cubicBezTo>
                    <a:pt x="1729" y="631"/>
                    <a:pt x="1729" y="631"/>
                    <a:pt x="1729" y="631"/>
                  </a:cubicBezTo>
                  <a:cubicBezTo>
                    <a:pt x="1728" y="627"/>
                    <a:pt x="1728" y="627"/>
                    <a:pt x="1728" y="627"/>
                  </a:cubicBezTo>
                  <a:cubicBezTo>
                    <a:pt x="1728" y="627"/>
                    <a:pt x="1728" y="627"/>
                    <a:pt x="1728" y="627"/>
                  </a:cubicBezTo>
                  <a:cubicBezTo>
                    <a:pt x="1726" y="622"/>
                    <a:pt x="1726" y="622"/>
                    <a:pt x="1726" y="622"/>
                  </a:cubicBezTo>
                  <a:cubicBezTo>
                    <a:pt x="1726" y="622"/>
                    <a:pt x="1726" y="622"/>
                    <a:pt x="1726" y="622"/>
                  </a:cubicBezTo>
                  <a:cubicBezTo>
                    <a:pt x="1719" y="599"/>
                    <a:pt x="1710" y="577"/>
                    <a:pt x="1701" y="555"/>
                  </a:cubicBezTo>
                  <a:cubicBezTo>
                    <a:pt x="1696" y="543"/>
                    <a:pt x="1691" y="530"/>
                    <a:pt x="1685" y="518"/>
                  </a:cubicBezTo>
                  <a:cubicBezTo>
                    <a:pt x="1672" y="491"/>
                    <a:pt x="1658" y="465"/>
                    <a:pt x="1643" y="440"/>
                  </a:cubicBezTo>
                  <a:cubicBezTo>
                    <a:pt x="1640" y="435"/>
                    <a:pt x="1640" y="435"/>
                    <a:pt x="1640" y="435"/>
                  </a:cubicBezTo>
                  <a:cubicBezTo>
                    <a:pt x="1640" y="434"/>
                    <a:pt x="1640" y="434"/>
                    <a:pt x="1640" y="434"/>
                  </a:cubicBezTo>
                  <a:cubicBezTo>
                    <a:pt x="1625" y="410"/>
                    <a:pt x="1609" y="387"/>
                    <a:pt x="1593" y="365"/>
                  </a:cubicBezTo>
                  <a:cubicBezTo>
                    <a:pt x="1593" y="364"/>
                    <a:pt x="1593" y="364"/>
                    <a:pt x="1593" y="364"/>
                  </a:cubicBezTo>
                  <a:cubicBezTo>
                    <a:pt x="1589" y="360"/>
                    <a:pt x="1589" y="360"/>
                    <a:pt x="1589" y="360"/>
                  </a:cubicBezTo>
                  <a:cubicBezTo>
                    <a:pt x="1589" y="359"/>
                    <a:pt x="1589" y="359"/>
                    <a:pt x="1589" y="359"/>
                  </a:cubicBezTo>
                  <a:cubicBezTo>
                    <a:pt x="1586" y="355"/>
                    <a:pt x="1586" y="355"/>
                    <a:pt x="1586" y="355"/>
                  </a:cubicBezTo>
                  <a:cubicBezTo>
                    <a:pt x="1585" y="355"/>
                    <a:pt x="1585" y="355"/>
                    <a:pt x="1585" y="355"/>
                  </a:cubicBezTo>
                  <a:cubicBezTo>
                    <a:pt x="1582" y="351"/>
                    <a:pt x="1582" y="351"/>
                    <a:pt x="1582" y="351"/>
                  </a:cubicBezTo>
                  <a:cubicBezTo>
                    <a:pt x="1582" y="350"/>
                    <a:pt x="1582" y="350"/>
                    <a:pt x="1582" y="350"/>
                  </a:cubicBezTo>
                  <a:cubicBezTo>
                    <a:pt x="1578" y="346"/>
                    <a:pt x="1578" y="346"/>
                    <a:pt x="1578" y="346"/>
                  </a:cubicBezTo>
                  <a:cubicBezTo>
                    <a:pt x="1578" y="345"/>
                    <a:pt x="1578" y="345"/>
                    <a:pt x="1578" y="345"/>
                  </a:cubicBezTo>
                  <a:cubicBezTo>
                    <a:pt x="1572" y="338"/>
                    <a:pt x="1566" y="330"/>
                    <a:pt x="1559" y="322"/>
                  </a:cubicBezTo>
                  <a:cubicBezTo>
                    <a:pt x="1559" y="322"/>
                    <a:pt x="1559" y="322"/>
                    <a:pt x="1559" y="322"/>
                  </a:cubicBezTo>
                  <a:cubicBezTo>
                    <a:pt x="1555" y="318"/>
                    <a:pt x="1555" y="318"/>
                    <a:pt x="1555" y="318"/>
                  </a:cubicBezTo>
                  <a:cubicBezTo>
                    <a:pt x="1555" y="317"/>
                    <a:pt x="1555" y="317"/>
                    <a:pt x="1555" y="317"/>
                  </a:cubicBezTo>
                  <a:cubicBezTo>
                    <a:pt x="1552" y="313"/>
                    <a:pt x="1552" y="313"/>
                    <a:pt x="1552" y="313"/>
                  </a:cubicBezTo>
                  <a:cubicBezTo>
                    <a:pt x="1551" y="313"/>
                    <a:pt x="1551" y="313"/>
                    <a:pt x="1551" y="313"/>
                  </a:cubicBezTo>
                  <a:cubicBezTo>
                    <a:pt x="1548" y="309"/>
                    <a:pt x="1548" y="309"/>
                    <a:pt x="1548" y="309"/>
                  </a:cubicBezTo>
                  <a:cubicBezTo>
                    <a:pt x="1547" y="308"/>
                    <a:pt x="1547" y="308"/>
                    <a:pt x="1547" y="308"/>
                  </a:cubicBezTo>
                  <a:cubicBezTo>
                    <a:pt x="1544" y="304"/>
                    <a:pt x="1544" y="304"/>
                    <a:pt x="1544" y="304"/>
                  </a:cubicBezTo>
                  <a:cubicBezTo>
                    <a:pt x="1543" y="304"/>
                    <a:pt x="1543" y="304"/>
                    <a:pt x="1543" y="304"/>
                  </a:cubicBezTo>
                  <a:cubicBezTo>
                    <a:pt x="1537" y="297"/>
                    <a:pt x="1530" y="289"/>
                    <a:pt x="1523" y="282"/>
                  </a:cubicBezTo>
                  <a:cubicBezTo>
                    <a:pt x="1523" y="282"/>
                    <a:pt x="1523" y="282"/>
                    <a:pt x="1523" y="282"/>
                  </a:cubicBezTo>
                  <a:cubicBezTo>
                    <a:pt x="1519" y="278"/>
                    <a:pt x="1519" y="278"/>
                    <a:pt x="1519" y="278"/>
                  </a:cubicBezTo>
                  <a:cubicBezTo>
                    <a:pt x="1519" y="277"/>
                    <a:pt x="1519" y="277"/>
                    <a:pt x="1519" y="277"/>
                  </a:cubicBezTo>
                  <a:cubicBezTo>
                    <a:pt x="1515" y="274"/>
                    <a:pt x="1515" y="274"/>
                    <a:pt x="1515" y="274"/>
                  </a:cubicBezTo>
                  <a:cubicBezTo>
                    <a:pt x="1515" y="273"/>
                    <a:pt x="1515" y="273"/>
                    <a:pt x="1515" y="273"/>
                  </a:cubicBezTo>
                  <a:cubicBezTo>
                    <a:pt x="1511" y="269"/>
                    <a:pt x="1511" y="269"/>
                    <a:pt x="1511" y="269"/>
                  </a:cubicBezTo>
                  <a:cubicBezTo>
                    <a:pt x="1510" y="269"/>
                    <a:pt x="1510" y="269"/>
                    <a:pt x="1510" y="269"/>
                  </a:cubicBezTo>
                  <a:cubicBezTo>
                    <a:pt x="1507" y="265"/>
                    <a:pt x="1507" y="265"/>
                    <a:pt x="1507" y="265"/>
                  </a:cubicBezTo>
                  <a:cubicBezTo>
                    <a:pt x="1506" y="265"/>
                    <a:pt x="1506" y="265"/>
                    <a:pt x="1506" y="265"/>
                  </a:cubicBezTo>
                  <a:cubicBezTo>
                    <a:pt x="1499" y="258"/>
                    <a:pt x="1492" y="251"/>
                    <a:pt x="1485" y="244"/>
                  </a:cubicBezTo>
                  <a:cubicBezTo>
                    <a:pt x="1485" y="244"/>
                    <a:pt x="1485" y="244"/>
                    <a:pt x="1485" y="244"/>
                  </a:cubicBezTo>
                  <a:cubicBezTo>
                    <a:pt x="1481" y="240"/>
                    <a:pt x="1481" y="240"/>
                    <a:pt x="1481" y="240"/>
                  </a:cubicBezTo>
                  <a:cubicBezTo>
                    <a:pt x="1480" y="239"/>
                    <a:pt x="1480" y="239"/>
                    <a:pt x="1480" y="239"/>
                  </a:cubicBezTo>
                  <a:cubicBezTo>
                    <a:pt x="1477" y="236"/>
                    <a:pt x="1477" y="236"/>
                    <a:pt x="1477" y="236"/>
                  </a:cubicBezTo>
                  <a:cubicBezTo>
                    <a:pt x="1476" y="235"/>
                    <a:pt x="1476" y="235"/>
                    <a:pt x="1476" y="235"/>
                  </a:cubicBezTo>
                  <a:cubicBezTo>
                    <a:pt x="1472" y="232"/>
                    <a:pt x="1472" y="232"/>
                    <a:pt x="1472" y="232"/>
                  </a:cubicBezTo>
                  <a:cubicBezTo>
                    <a:pt x="1471" y="232"/>
                    <a:pt x="1471" y="232"/>
                    <a:pt x="1471" y="232"/>
                  </a:cubicBezTo>
                  <a:cubicBezTo>
                    <a:pt x="1468" y="228"/>
                    <a:pt x="1468" y="228"/>
                    <a:pt x="1468" y="228"/>
                  </a:cubicBezTo>
                  <a:cubicBezTo>
                    <a:pt x="1467" y="228"/>
                    <a:pt x="1467" y="228"/>
                    <a:pt x="1467" y="228"/>
                  </a:cubicBezTo>
                  <a:cubicBezTo>
                    <a:pt x="1463" y="224"/>
                    <a:pt x="1463" y="224"/>
                    <a:pt x="1463" y="224"/>
                  </a:cubicBezTo>
                  <a:cubicBezTo>
                    <a:pt x="1463" y="224"/>
                    <a:pt x="1463" y="224"/>
                    <a:pt x="1463" y="224"/>
                  </a:cubicBezTo>
                  <a:cubicBezTo>
                    <a:pt x="1449" y="212"/>
                    <a:pt x="1449" y="212"/>
                    <a:pt x="1449" y="212"/>
                  </a:cubicBezTo>
                  <a:cubicBezTo>
                    <a:pt x="1449" y="212"/>
                    <a:pt x="1449" y="212"/>
                    <a:pt x="1449" y="212"/>
                  </a:cubicBezTo>
                  <a:cubicBezTo>
                    <a:pt x="1445" y="209"/>
                    <a:pt x="1445" y="209"/>
                    <a:pt x="1445" y="209"/>
                  </a:cubicBezTo>
                  <a:cubicBezTo>
                    <a:pt x="1444" y="208"/>
                    <a:pt x="1444" y="208"/>
                    <a:pt x="1444" y="208"/>
                  </a:cubicBezTo>
                  <a:cubicBezTo>
                    <a:pt x="1440" y="205"/>
                    <a:pt x="1440" y="205"/>
                    <a:pt x="1440" y="205"/>
                  </a:cubicBezTo>
                  <a:cubicBezTo>
                    <a:pt x="1439" y="204"/>
                    <a:pt x="1439" y="204"/>
                    <a:pt x="1439" y="204"/>
                  </a:cubicBezTo>
                  <a:cubicBezTo>
                    <a:pt x="1436" y="201"/>
                    <a:pt x="1436" y="201"/>
                    <a:pt x="1436" y="201"/>
                  </a:cubicBezTo>
                  <a:cubicBezTo>
                    <a:pt x="1435" y="200"/>
                    <a:pt x="1435" y="200"/>
                    <a:pt x="1435" y="200"/>
                  </a:cubicBezTo>
                  <a:cubicBezTo>
                    <a:pt x="1431" y="197"/>
                    <a:pt x="1431" y="197"/>
                    <a:pt x="1431" y="197"/>
                  </a:cubicBezTo>
                  <a:cubicBezTo>
                    <a:pt x="1430" y="197"/>
                    <a:pt x="1430" y="197"/>
                    <a:pt x="1430" y="197"/>
                  </a:cubicBezTo>
                  <a:cubicBezTo>
                    <a:pt x="1426" y="194"/>
                    <a:pt x="1426" y="194"/>
                    <a:pt x="1426" y="194"/>
                  </a:cubicBezTo>
                  <a:cubicBezTo>
                    <a:pt x="1425" y="193"/>
                    <a:pt x="1425" y="193"/>
                    <a:pt x="1425" y="193"/>
                  </a:cubicBezTo>
                  <a:cubicBezTo>
                    <a:pt x="1421" y="190"/>
                    <a:pt x="1421" y="190"/>
                    <a:pt x="1421" y="190"/>
                  </a:cubicBezTo>
                  <a:cubicBezTo>
                    <a:pt x="1421" y="189"/>
                    <a:pt x="1421" y="189"/>
                    <a:pt x="1421" y="189"/>
                  </a:cubicBezTo>
                  <a:cubicBezTo>
                    <a:pt x="1407" y="179"/>
                    <a:pt x="1407" y="179"/>
                    <a:pt x="1407" y="179"/>
                  </a:cubicBezTo>
                  <a:cubicBezTo>
                    <a:pt x="1406" y="178"/>
                    <a:pt x="1406" y="178"/>
                    <a:pt x="1406" y="178"/>
                  </a:cubicBezTo>
                  <a:cubicBezTo>
                    <a:pt x="1402" y="175"/>
                    <a:pt x="1402" y="175"/>
                    <a:pt x="1402" y="175"/>
                  </a:cubicBezTo>
                  <a:cubicBezTo>
                    <a:pt x="1401" y="174"/>
                    <a:pt x="1401" y="174"/>
                    <a:pt x="1401" y="174"/>
                  </a:cubicBezTo>
                  <a:cubicBezTo>
                    <a:pt x="1398" y="172"/>
                    <a:pt x="1398" y="172"/>
                    <a:pt x="1398" y="172"/>
                  </a:cubicBezTo>
                  <a:cubicBezTo>
                    <a:pt x="1396" y="171"/>
                    <a:pt x="1396" y="171"/>
                    <a:pt x="1396" y="171"/>
                  </a:cubicBezTo>
                  <a:cubicBezTo>
                    <a:pt x="1393" y="169"/>
                    <a:pt x="1393" y="169"/>
                    <a:pt x="1393" y="169"/>
                  </a:cubicBezTo>
                  <a:cubicBezTo>
                    <a:pt x="1391" y="167"/>
                    <a:pt x="1391" y="167"/>
                    <a:pt x="1391" y="167"/>
                  </a:cubicBezTo>
                  <a:cubicBezTo>
                    <a:pt x="1388" y="165"/>
                    <a:pt x="1388" y="165"/>
                    <a:pt x="1388" y="165"/>
                  </a:cubicBezTo>
                  <a:cubicBezTo>
                    <a:pt x="1387" y="164"/>
                    <a:pt x="1387" y="164"/>
                    <a:pt x="1387" y="164"/>
                  </a:cubicBezTo>
                  <a:cubicBezTo>
                    <a:pt x="1383" y="162"/>
                    <a:pt x="1383" y="162"/>
                    <a:pt x="1383" y="162"/>
                  </a:cubicBezTo>
                  <a:cubicBezTo>
                    <a:pt x="1382" y="161"/>
                    <a:pt x="1382" y="161"/>
                    <a:pt x="1382" y="161"/>
                  </a:cubicBezTo>
                  <a:cubicBezTo>
                    <a:pt x="1378" y="158"/>
                    <a:pt x="1378" y="158"/>
                    <a:pt x="1378" y="158"/>
                  </a:cubicBezTo>
                  <a:cubicBezTo>
                    <a:pt x="1377" y="158"/>
                    <a:pt x="1377" y="158"/>
                    <a:pt x="1377" y="158"/>
                  </a:cubicBezTo>
                  <a:cubicBezTo>
                    <a:pt x="1363" y="148"/>
                    <a:pt x="1363" y="148"/>
                    <a:pt x="1363" y="148"/>
                  </a:cubicBezTo>
                  <a:cubicBezTo>
                    <a:pt x="1362" y="147"/>
                    <a:pt x="1362" y="147"/>
                    <a:pt x="1362" y="147"/>
                  </a:cubicBezTo>
                  <a:cubicBezTo>
                    <a:pt x="1358" y="145"/>
                    <a:pt x="1358" y="145"/>
                    <a:pt x="1358" y="145"/>
                  </a:cubicBezTo>
                  <a:cubicBezTo>
                    <a:pt x="1356" y="144"/>
                    <a:pt x="1356" y="144"/>
                    <a:pt x="1356" y="144"/>
                  </a:cubicBezTo>
                  <a:cubicBezTo>
                    <a:pt x="1353" y="141"/>
                    <a:pt x="1353" y="141"/>
                    <a:pt x="1353" y="141"/>
                  </a:cubicBezTo>
                  <a:cubicBezTo>
                    <a:pt x="1352" y="141"/>
                    <a:pt x="1352" y="141"/>
                    <a:pt x="1352" y="141"/>
                  </a:cubicBezTo>
                  <a:cubicBezTo>
                    <a:pt x="1348" y="138"/>
                    <a:pt x="1348" y="138"/>
                    <a:pt x="1348" y="138"/>
                  </a:cubicBezTo>
                  <a:cubicBezTo>
                    <a:pt x="1347" y="138"/>
                    <a:pt x="1347" y="138"/>
                    <a:pt x="1347" y="138"/>
                  </a:cubicBezTo>
                  <a:cubicBezTo>
                    <a:pt x="1343" y="135"/>
                    <a:pt x="1343" y="135"/>
                    <a:pt x="1343" y="135"/>
                  </a:cubicBezTo>
                  <a:cubicBezTo>
                    <a:pt x="1342" y="134"/>
                    <a:pt x="1342" y="134"/>
                    <a:pt x="1342" y="134"/>
                  </a:cubicBezTo>
                  <a:cubicBezTo>
                    <a:pt x="1338" y="132"/>
                    <a:pt x="1338" y="132"/>
                    <a:pt x="1338" y="132"/>
                  </a:cubicBezTo>
                  <a:cubicBezTo>
                    <a:pt x="1337" y="131"/>
                    <a:pt x="1337" y="131"/>
                    <a:pt x="1337" y="131"/>
                  </a:cubicBezTo>
                  <a:cubicBezTo>
                    <a:pt x="1321" y="122"/>
                    <a:pt x="1321" y="122"/>
                    <a:pt x="1321" y="122"/>
                  </a:cubicBezTo>
                  <a:cubicBezTo>
                    <a:pt x="1321" y="122"/>
                    <a:pt x="1321" y="122"/>
                    <a:pt x="1321" y="122"/>
                  </a:cubicBezTo>
                  <a:cubicBezTo>
                    <a:pt x="1316" y="119"/>
                    <a:pt x="1316" y="119"/>
                    <a:pt x="1316" y="119"/>
                  </a:cubicBezTo>
                  <a:cubicBezTo>
                    <a:pt x="1315" y="119"/>
                    <a:pt x="1315" y="119"/>
                    <a:pt x="1315" y="119"/>
                  </a:cubicBezTo>
                  <a:cubicBezTo>
                    <a:pt x="1311" y="116"/>
                    <a:pt x="1311" y="116"/>
                    <a:pt x="1311" y="116"/>
                  </a:cubicBezTo>
                  <a:cubicBezTo>
                    <a:pt x="1310" y="116"/>
                    <a:pt x="1310" y="116"/>
                    <a:pt x="1310" y="116"/>
                  </a:cubicBezTo>
                  <a:cubicBezTo>
                    <a:pt x="1306" y="114"/>
                    <a:pt x="1306" y="114"/>
                    <a:pt x="1306" y="114"/>
                  </a:cubicBezTo>
                  <a:cubicBezTo>
                    <a:pt x="1305" y="113"/>
                    <a:pt x="1305" y="113"/>
                    <a:pt x="1305" y="113"/>
                  </a:cubicBezTo>
                  <a:cubicBezTo>
                    <a:pt x="1301" y="111"/>
                    <a:pt x="1301" y="111"/>
                    <a:pt x="1301" y="111"/>
                  </a:cubicBezTo>
                  <a:cubicBezTo>
                    <a:pt x="1300" y="110"/>
                    <a:pt x="1300" y="110"/>
                    <a:pt x="1300" y="110"/>
                  </a:cubicBezTo>
                  <a:cubicBezTo>
                    <a:pt x="1296" y="108"/>
                    <a:pt x="1296" y="108"/>
                    <a:pt x="1296" y="108"/>
                  </a:cubicBezTo>
                  <a:cubicBezTo>
                    <a:pt x="1295" y="107"/>
                    <a:pt x="1295" y="107"/>
                    <a:pt x="1295" y="107"/>
                  </a:cubicBezTo>
                  <a:cubicBezTo>
                    <a:pt x="1290" y="105"/>
                    <a:pt x="1290" y="105"/>
                    <a:pt x="1290" y="105"/>
                  </a:cubicBezTo>
                  <a:cubicBezTo>
                    <a:pt x="1289" y="105"/>
                    <a:pt x="1289" y="105"/>
                    <a:pt x="1289" y="105"/>
                  </a:cubicBezTo>
                  <a:cubicBezTo>
                    <a:pt x="1282" y="101"/>
                    <a:pt x="1275" y="97"/>
                    <a:pt x="1268" y="94"/>
                  </a:cubicBezTo>
                  <a:cubicBezTo>
                    <a:pt x="1267" y="93"/>
                    <a:pt x="1267" y="93"/>
                    <a:pt x="1267" y="93"/>
                  </a:cubicBezTo>
                  <a:cubicBezTo>
                    <a:pt x="1263" y="91"/>
                    <a:pt x="1263" y="91"/>
                    <a:pt x="1263" y="91"/>
                  </a:cubicBezTo>
                  <a:cubicBezTo>
                    <a:pt x="1262" y="91"/>
                    <a:pt x="1262" y="91"/>
                    <a:pt x="1262" y="91"/>
                  </a:cubicBezTo>
                  <a:cubicBezTo>
                    <a:pt x="1258" y="89"/>
                    <a:pt x="1258" y="89"/>
                    <a:pt x="1258" y="89"/>
                  </a:cubicBezTo>
                  <a:cubicBezTo>
                    <a:pt x="1256" y="88"/>
                    <a:pt x="1256" y="88"/>
                    <a:pt x="1256" y="88"/>
                  </a:cubicBezTo>
                  <a:cubicBezTo>
                    <a:pt x="1252" y="86"/>
                    <a:pt x="1252" y="86"/>
                    <a:pt x="1252" y="86"/>
                  </a:cubicBezTo>
                  <a:cubicBezTo>
                    <a:pt x="1251" y="86"/>
                    <a:pt x="1251" y="86"/>
                    <a:pt x="1251" y="86"/>
                  </a:cubicBezTo>
                  <a:cubicBezTo>
                    <a:pt x="1247" y="83"/>
                    <a:pt x="1247" y="83"/>
                    <a:pt x="1247" y="83"/>
                  </a:cubicBezTo>
                  <a:cubicBezTo>
                    <a:pt x="1246" y="83"/>
                    <a:pt x="1246" y="83"/>
                    <a:pt x="1246" y="83"/>
                  </a:cubicBezTo>
                  <a:cubicBezTo>
                    <a:pt x="1241" y="81"/>
                    <a:pt x="1241" y="81"/>
                    <a:pt x="1241" y="81"/>
                  </a:cubicBezTo>
                  <a:cubicBezTo>
                    <a:pt x="1241" y="81"/>
                    <a:pt x="1241" y="81"/>
                    <a:pt x="1241" y="81"/>
                  </a:cubicBezTo>
                  <a:cubicBezTo>
                    <a:pt x="1235" y="78"/>
                    <a:pt x="1229" y="76"/>
                    <a:pt x="1224" y="73"/>
                  </a:cubicBezTo>
                  <a:cubicBezTo>
                    <a:pt x="1224" y="73"/>
                    <a:pt x="1224" y="73"/>
                    <a:pt x="1224" y="73"/>
                  </a:cubicBezTo>
                  <a:cubicBezTo>
                    <a:pt x="1219" y="71"/>
                    <a:pt x="1219" y="71"/>
                    <a:pt x="1219" y="71"/>
                  </a:cubicBezTo>
                  <a:cubicBezTo>
                    <a:pt x="1218" y="71"/>
                    <a:pt x="1218" y="71"/>
                    <a:pt x="1218" y="71"/>
                  </a:cubicBezTo>
                  <a:cubicBezTo>
                    <a:pt x="1213" y="69"/>
                    <a:pt x="1213" y="69"/>
                    <a:pt x="1213" y="69"/>
                  </a:cubicBezTo>
                  <a:cubicBezTo>
                    <a:pt x="1212" y="68"/>
                    <a:pt x="1212" y="68"/>
                    <a:pt x="1212" y="68"/>
                  </a:cubicBezTo>
                  <a:cubicBezTo>
                    <a:pt x="1208" y="66"/>
                    <a:pt x="1208" y="66"/>
                    <a:pt x="1208" y="66"/>
                  </a:cubicBezTo>
                  <a:cubicBezTo>
                    <a:pt x="1207" y="66"/>
                    <a:pt x="1207" y="66"/>
                    <a:pt x="1207" y="66"/>
                  </a:cubicBezTo>
                  <a:cubicBezTo>
                    <a:pt x="1202" y="64"/>
                    <a:pt x="1202" y="64"/>
                    <a:pt x="1202" y="64"/>
                  </a:cubicBezTo>
                  <a:cubicBezTo>
                    <a:pt x="1201" y="64"/>
                    <a:pt x="1201" y="64"/>
                    <a:pt x="1201" y="64"/>
                  </a:cubicBezTo>
                  <a:cubicBezTo>
                    <a:pt x="1196" y="62"/>
                    <a:pt x="1196" y="62"/>
                    <a:pt x="1196" y="62"/>
                  </a:cubicBezTo>
                  <a:cubicBezTo>
                    <a:pt x="1196" y="62"/>
                    <a:pt x="1196" y="62"/>
                    <a:pt x="1196" y="62"/>
                  </a:cubicBezTo>
                  <a:cubicBezTo>
                    <a:pt x="1186" y="58"/>
                    <a:pt x="1177" y="55"/>
                    <a:pt x="1167" y="51"/>
                  </a:cubicBezTo>
                  <a:cubicBezTo>
                    <a:pt x="1166" y="51"/>
                    <a:pt x="1166" y="51"/>
                    <a:pt x="1166" y="51"/>
                  </a:cubicBezTo>
                  <a:cubicBezTo>
                    <a:pt x="1162" y="49"/>
                    <a:pt x="1162" y="49"/>
                    <a:pt x="1162" y="49"/>
                  </a:cubicBezTo>
                  <a:cubicBezTo>
                    <a:pt x="1161" y="49"/>
                    <a:pt x="1161" y="49"/>
                    <a:pt x="1161" y="49"/>
                  </a:cubicBezTo>
                  <a:cubicBezTo>
                    <a:pt x="1156" y="47"/>
                    <a:pt x="1156" y="47"/>
                    <a:pt x="1156" y="47"/>
                  </a:cubicBezTo>
                  <a:cubicBezTo>
                    <a:pt x="1155" y="47"/>
                    <a:pt x="1155" y="47"/>
                    <a:pt x="1155" y="47"/>
                  </a:cubicBezTo>
                  <a:cubicBezTo>
                    <a:pt x="1150" y="45"/>
                    <a:pt x="1150" y="45"/>
                    <a:pt x="1150" y="45"/>
                  </a:cubicBezTo>
                  <a:cubicBezTo>
                    <a:pt x="1149" y="45"/>
                    <a:pt x="1149" y="45"/>
                    <a:pt x="1149" y="45"/>
                  </a:cubicBezTo>
                  <a:cubicBezTo>
                    <a:pt x="1144" y="43"/>
                    <a:pt x="1144" y="43"/>
                    <a:pt x="1144" y="43"/>
                  </a:cubicBezTo>
                  <a:cubicBezTo>
                    <a:pt x="1144" y="43"/>
                    <a:pt x="1144" y="43"/>
                    <a:pt x="1144" y="43"/>
                  </a:cubicBezTo>
                  <a:cubicBezTo>
                    <a:pt x="1136" y="41"/>
                    <a:pt x="1128" y="38"/>
                    <a:pt x="1120" y="36"/>
                  </a:cubicBezTo>
                  <a:cubicBezTo>
                    <a:pt x="1120" y="36"/>
                    <a:pt x="1120" y="36"/>
                    <a:pt x="1120" y="36"/>
                  </a:cubicBezTo>
                  <a:cubicBezTo>
                    <a:pt x="1115" y="35"/>
                    <a:pt x="1115" y="35"/>
                    <a:pt x="1115" y="35"/>
                  </a:cubicBezTo>
                  <a:cubicBezTo>
                    <a:pt x="1114" y="34"/>
                    <a:pt x="1114" y="34"/>
                    <a:pt x="1114" y="34"/>
                  </a:cubicBezTo>
                  <a:cubicBezTo>
                    <a:pt x="1109" y="33"/>
                    <a:pt x="1109" y="33"/>
                    <a:pt x="1109" y="33"/>
                  </a:cubicBezTo>
                  <a:cubicBezTo>
                    <a:pt x="1108" y="33"/>
                    <a:pt x="1108" y="33"/>
                    <a:pt x="1108" y="33"/>
                  </a:cubicBezTo>
                  <a:cubicBezTo>
                    <a:pt x="1103" y="31"/>
                    <a:pt x="1103" y="31"/>
                    <a:pt x="1103" y="31"/>
                  </a:cubicBezTo>
                  <a:cubicBezTo>
                    <a:pt x="1102" y="31"/>
                    <a:pt x="1102" y="31"/>
                    <a:pt x="1102" y="31"/>
                  </a:cubicBezTo>
                  <a:cubicBezTo>
                    <a:pt x="1097" y="30"/>
                    <a:pt x="1097" y="30"/>
                    <a:pt x="1097" y="30"/>
                  </a:cubicBezTo>
                  <a:cubicBezTo>
                    <a:pt x="1096" y="29"/>
                    <a:pt x="1096" y="29"/>
                    <a:pt x="1096" y="29"/>
                  </a:cubicBezTo>
                  <a:cubicBezTo>
                    <a:pt x="1091" y="28"/>
                    <a:pt x="1091" y="28"/>
                    <a:pt x="1091" y="28"/>
                  </a:cubicBezTo>
                  <a:cubicBezTo>
                    <a:pt x="1090" y="28"/>
                    <a:pt x="1090" y="28"/>
                    <a:pt x="1090" y="28"/>
                  </a:cubicBezTo>
                  <a:cubicBezTo>
                    <a:pt x="1084" y="27"/>
                    <a:pt x="1084" y="27"/>
                    <a:pt x="1084" y="27"/>
                  </a:cubicBezTo>
                  <a:cubicBezTo>
                    <a:pt x="1084" y="27"/>
                    <a:pt x="1084" y="27"/>
                    <a:pt x="1084" y="27"/>
                  </a:cubicBezTo>
                  <a:cubicBezTo>
                    <a:pt x="1079" y="25"/>
                    <a:pt x="1073" y="24"/>
                    <a:pt x="1067" y="22"/>
                  </a:cubicBezTo>
                  <a:cubicBezTo>
                    <a:pt x="1066" y="22"/>
                    <a:pt x="1066" y="22"/>
                    <a:pt x="1066" y="22"/>
                  </a:cubicBezTo>
                  <a:cubicBezTo>
                    <a:pt x="1061" y="21"/>
                    <a:pt x="1061" y="21"/>
                    <a:pt x="1061" y="21"/>
                  </a:cubicBezTo>
                  <a:cubicBezTo>
                    <a:pt x="1059" y="21"/>
                    <a:pt x="1059" y="21"/>
                    <a:pt x="1059" y="21"/>
                  </a:cubicBezTo>
                  <a:cubicBezTo>
                    <a:pt x="1055" y="20"/>
                    <a:pt x="1055" y="20"/>
                    <a:pt x="1055" y="20"/>
                  </a:cubicBezTo>
                  <a:cubicBezTo>
                    <a:pt x="1053" y="19"/>
                    <a:pt x="1053" y="19"/>
                    <a:pt x="1053" y="19"/>
                  </a:cubicBezTo>
                  <a:cubicBezTo>
                    <a:pt x="1049" y="19"/>
                    <a:pt x="1049" y="19"/>
                    <a:pt x="1049" y="19"/>
                  </a:cubicBezTo>
                  <a:cubicBezTo>
                    <a:pt x="1047" y="18"/>
                    <a:pt x="1047" y="18"/>
                    <a:pt x="1047" y="18"/>
                  </a:cubicBezTo>
                  <a:cubicBezTo>
                    <a:pt x="1043" y="17"/>
                    <a:pt x="1043" y="17"/>
                    <a:pt x="1043" y="17"/>
                  </a:cubicBezTo>
                  <a:cubicBezTo>
                    <a:pt x="1041" y="17"/>
                    <a:pt x="1041" y="17"/>
                    <a:pt x="1041" y="17"/>
                  </a:cubicBezTo>
                  <a:cubicBezTo>
                    <a:pt x="1037" y="16"/>
                    <a:pt x="1037" y="16"/>
                    <a:pt x="1037" y="16"/>
                  </a:cubicBezTo>
                  <a:cubicBezTo>
                    <a:pt x="1035" y="16"/>
                    <a:pt x="1035" y="16"/>
                    <a:pt x="1035" y="16"/>
                  </a:cubicBezTo>
                  <a:cubicBezTo>
                    <a:pt x="1031" y="15"/>
                    <a:pt x="1031" y="15"/>
                    <a:pt x="1031" y="15"/>
                  </a:cubicBezTo>
                  <a:cubicBezTo>
                    <a:pt x="1030" y="15"/>
                    <a:pt x="1030" y="15"/>
                    <a:pt x="1030" y="15"/>
                  </a:cubicBezTo>
                  <a:cubicBezTo>
                    <a:pt x="1024" y="14"/>
                    <a:pt x="1024" y="14"/>
                    <a:pt x="1024" y="14"/>
                  </a:cubicBezTo>
                  <a:cubicBezTo>
                    <a:pt x="1023" y="14"/>
                    <a:pt x="1023" y="14"/>
                    <a:pt x="1023" y="14"/>
                  </a:cubicBezTo>
                  <a:cubicBezTo>
                    <a:pt x="975" y="5"/>
                    <a:pt x="926" y="1"/>
                    <a:pt x="876" y="0"/>
                  </a:cubicBezTo>
                  <a:cubicBezTo>
                    <a:pt x="868" y="0"/>
                    <a:pt x="868" y="0"/>
                    <a:pt x="868" y="0"/>
                  </a:cubicBezTo>
                  <a:cubicBezTo>
                    <a:pt x="590" y="0"/>
                    <a:pt x="341" y="126"/>
                    <a:pt x="175" y="323"/>
                  </a:cubicBezTo>
                  <a:cubicBezTo>
                    <a:pt x="158" y="344"/>
                    <a:pt x="149" y="358"/>
                    <a:pt x="149" y="367"/>
                  </a:cubicBezTo>
                  <a:cubicBezTo>
                    <a:pt x="149" y="367"/>
                    <a:pt x="149" y="367"/>
                    <a:pt x="149" y="367"/>
                  </a:cubicBezTo>
                  <a:cubicBezTo>
                    <a:pt x="149" y="367"/>
                    <a:pt x="149" y="367"/>
                    <a:pt x="149" y="367"/>
                  </a:cubicBezTo>
                  <a:cubicBezTo>
                    <a:pt x="150" y="375"/>
                    <a:pt x="159" y="379"/>
                    <a:pt x="178" y="379"/>
                  </a:cubicBezTo>
                  <a:cubicBezTo>
                    <a:pt x="559" y="379"/>
                    <a:pt x="559" y="379"/>
                    <a:pt x="559" y="379"/>
                  </a:cubicBezTo>
                  <a:cubicBezTo>
                    <a:pt x="1261" y="379"/>
                    <a:pt x="1261" y="379"/>
                    <a:pt x="1261" y="379"/>
                  </a:cubicBezTo>
                  <a:cubicBezTo>
                    <a:pt x="1269" y="379"/>
                    <a:pt x="1278" y="382"/>
                    <a:pt x="1287" y="387"/>
                  </a:cubicBezTo>
                  <a:cubicBezTo>
                    <a:pt x="1294" y="391"/>
                    <a:pt x="1300" y="396"/>
                    <a:pt x="1304" y="402"/>
                  </a:cubicBezTo>
                  <a:cubicBezTo>
                    <a:pt x="1452" y="634"/>
                    <a:pt x="1452" y="634"/>
                    <a:pt x="1452" y="634"/>
                  </a:cubicBezTo>
                  <a:cubicBezTo>
                    <a:pt x="1455" y="638"/>
                    <a:pt x="1457" y="643"/>
                    <a:pt x="1459" y="648"/>
                  </a:cubicBezTo>
                  <a:cubicBezTo>
                    <a:pt x="1461" y="655"/>
                    <a:pt x="1461" y="655"/>
                    <a:pt x="1461" y="655"/>
                  </a:cubicBezTo>
                  <a:cubicBezTo>
                    <a:pt x="1461" y="656"/>
                    <a:pt x="1461" y="656"/>
                    <a:pt x="1461" y="656"/>
                  </a:cubicBezTo>
                  <a:cubicBezTo>
                    <a:pt x="1461" y="657"/>
                    <a:pt x="1461" y="657"/>
                    <a:pt x="1461" y="657"/>
                  </a:cubicBezTo>
                  <a:cubicBezTo>
                    <a:pt x="1463" y="664"/>
                    <a:pt x="1463" y="671"/>
                    <a:pt x="1463" y="677"/>
                  </a:cubicBezTo>
                  <a:cubicBezTo>
                    <a:pt x="1462" y="685"/>
                    <a:pt x="1462" y="685"/>
                    <a:pt x="1462" y="685"/>
                  </a:cubicBezTo>
                  <a:cubicBezTo>
                    <a:pt x="1372" y="1125"/>
                    <a:pt x="1372" y="1125"/>
                    <a:pt x="1372" y="1125"/>
                  </a:cubicBezTo>
                  <a:cubicBezTo>
                    <a:pt x="1322" y="1367"/>
                    <a:pt x="1322" y="1367"/>
                    <a:pt x="1322" y="1367"/>
                  </a:cubicBezTo>
                  <a:cubicBezTo>
                    <a:pt x="1319" y="1383"/>
                    <a:pt x="1304" y="1395"/>
                    <a:pt x="1289" y="1395"/>
                  </a:cubicBezTo>
                  <a:cubicBezTo>
                    <a:pt x="1046" y="1395"/>
                    <a:pt x="1046" y="1395"/>
                    <a:pt x="1046" y="1395"/>
                  </a:cubicBezTo>
                  <a:cubicBezTo>
                    <a:pt x="1030" y="1395"/>
                    <a:pt x="1011" y="1384"/>
                    <a:pt x="1002" y="1371"/>
                  </a:cubicBezTo>
                  <a:cubicBezTo>
                    <a:pt x="705" y="923"/>
                    <a:pt x="705" y="923"/>
                    <a:pt x="705" y="923"/>
                  </a:cubicBezTo>
                  <a:cubicBezTo>
                    <a:pt x="684" y="1030"/>
                    <a:pt x="684" y="1030"/>
                    <a:pt x="684" y="1030"/>
                  </a:cubicBezTo>
                  <a:cubicBezTo>
                    <a:pt x="615" y="1368"/>
                    <a:pt x="615" y="1368"/>
                    <a:pt x="615" y="1368"/>
                  </a:cubicBezTo>
                  <a:cubicBezTo>
                    <a:pt x="613" y="1380"/>
                    <a:pt x="602" y="1391"/>
                    <a:pt x="590" y="1394"/>
                  </a:cubicBezTo>
                  <a:cubicBezTo>
                    <a:pt x="590" y="1394"/>
                    <a:pt x="590" y="1394"/>
                    <a:pt x="590" y="1394"/>
                  </a:cubicBezTo>
                  <a:cubicBezTo>
                    <a:pt x="590" y="1395"/>
                    <a:pt x="590" y="1395"/>
                    <a:pt x="590" y="1395"/>
                  </a:cubicBezTo>
                  <a:cubicBezTo>
                    <a:pt x="589" y="1395"/>
                    <a:pt x="589" y="1395"/>
                    <a:pt x="589" y="1395"/>
                  </a:cubicBezTo>
                  <a:cubicBezTo>
                    <a:pt x="589" y="1395"/>
                    <a:pt x="589" y="1395"/>
                    <a:pt x="589" y="1395"/>
                  </a:cubicBezTo>
                  <a:cubicBezTo>
                    <a:pt x="582" y="1396"/>
                    <a:pt x="582" y="1396"/>
                    <a:pt x="582" y="1396"/>
                  </a:cubicBezTo>
                  <a:cubicBezTo>
                    <a:pt x="581" y="1396"/>
                    <a:pt x="581" y="1396"/>
                    <a:pt x="581" y="1396"/>
                  </a:cubicBezTo>
                  <a:cubicBezTo>
                    <a:pt x="553" y="1396"/>
                    <a:pt x="553" y="1396"/>
                    <a:pt x="553" y="1396"/>
                  </a:cubicBezTo>
                  <a:cubicBezTo>
                    <a:pt x="403" y="1396"/>
                    <a:pt x="403" y="1396"/>
                    <a:pt x="403" y="1396"/>
                  </a:cubicBezTo>
                  <a:cubicBezTo>
                    <a:pt x="402" y="1396"/>
                    <a:pt x="402" y="1396"/>
                    <a:pt x="402" y="1396"/>
                  </a:cubicBezTo>
                  <a:cubicBezTo>
                    <a:pt x="402" y="1396"/>
                    <a:pt x="402" y="1396"/>
                    <a:pt x="402" y="1396"/>
                  </a:cubicBezTo>
                  <a:cubicBezTo>
                    <a:pt x="402" y="1396"/>
                    <a:pt x="402" y="1396"/>
                    <a:pt x="402" y="1396"/>
                  </a:cubicBezTo>
                  <a:cubicBezTo>
                    <a:pt x="402" y="1396"/>
                    <a:pt x="402" y="1396"/>
                    <a:pt x="402" y="1396"/>
                  </a:cubicBezTo>
                  <a:cubicBezTo>
                    <a:pt x="401" y="1396"/>
                    <a:pt x="401" y="1396"/>
                    <a:pt x="401" y="1396"/>
                  </a:cubicBezTo>
                  <a:cubicBezTo>
                    <a:pt x="401" y="1396"/>
                    <a:pt x="401" y="1396"/>
                    <a:pt x="401" y="1396"/>
                  </a:cubicBezTo>
                  <a:cubicBezTo>
                    <a:pt x="400" y="1396"/>
                    <a:pt x="400" y="1396"/>
                    <a:pt x="400" y="1396"/>
                  </a:cubicBezTo>
                  <a:cubicBezTo>
                    <a:pt x="400" y="1396"/>
                    <a:pt x="400" y="1396"/>
                    <a:pt x="400" y="1396"/>
                  </a:cubicBezTo>
                  <a:cubicBezTo>
                    <a:pt x="400" y="1396"/>
                    <a:pt x="400" y="1396"/>
                    <a:pt x="400" y="1396"/>
                  </a:cubicBezTo>
                  <a:cubicBezTo>
                    <a:pt x="400" y="1396"/>
                    <a:pt x="400" y="1396"/>
                    <a:pt x="400" y="1396"/>
                  </a:cubicBezTo>
                  <a:cubicBezTo>
                    <a:pt x="399" y="1395"/>
                    <a:pt x="399" y="1395"/>
                    <a:pt x="399" y="1395"/>
                  </a:cubicBezTo>
                  <a:cubicBezTo>
                    <a:pt x="399" y="1395"/>
                    <a:pt x="399" y="1395"/>
                    <a:pt x="399" y="1395"/>
                  </a:cubicBezTo>
                  <a:cubicBezTo>
                    <a:pt x="391" y="1394"/>
                    <a:pt x="384" y="1389"/>
                    <a:pt x="382" y="1382"/>
                  </a:cubicBezTo>
                  <a:cubicBezTo>
                    <a:pt x="382" y="1382"/>
                    <a:pt x="382" y="1382"/>
                    <a:pt x="382" y="1382"/>
                  </a:cubicBezTo>
                  <a:cubicBezTo>
                    <a:pt x="381" y="1380"/>
                    <a:pt x="381" y="1380"/>
                    <a:pt x="381" y="1380"/>
                  </a:cubicBezTo>
                  <a:cubicBezTo>
                    <a:pt x="381" y="1380"/>
                    <a:pt x="381" y="1380"/>
                    <a:pt x="381" y="1380"/>
                  </a:cubicBezTo>
                  <a:cubicBezTo>
                    <a:pt x="381" y="1380"/>
                    <a:pt x="381" y="1380"/>
                    <a:pt x="381" y="1380"/>
                  </a:cubicBezTo>
                  <a:cubicBezTo>
                    <a:pt x="381" y="1379"/>
                    <a:pt x="381" y="1379"/>
                    <a:pt x="381" y="1379"/>
                  </a:cubicBezTo>
                  <a:cubicBezTo>
                    <a:pt x="381" y="1379"/>
                    <a:pt x="381" y="1379"/>
                    <a:pt x="381" y="1379"/>
                  </a:cubicBezTo>
                  <a:cubicBezTo>
                    <a:pt x="381" y="1379"/>
                    <a:pt x="381" y="1379"/>
                    <a:pt x="381" y="1379"/>
                  </a:cubicBezTo>
                  <a:cubicBezTo>
                    <a:pt x="381" y="1378"/>
                    <a:pt x="381" y="1378"/>
                    <a:pt x="381" y="1378"/>
                  </a:cubicBezTo>
                  <a:cubicBezTo>
                    <a:pt x="381" y="1378"/>
                    <a:pt x="381" y="1378"/>
                    <a:pt x="381" y="1378"/>
                  </a:cubicBezTo>
                  <a:cubicBezTo>
                    <a:pt x="381" y="1378"/>
                    <a:pt x="381" y="1378"/>
                    <a:pt x="381" y="1378"/>
                  </a:cubicBezTo>
                  <a:cubicBezTo>
                    <a:pt x="380" y="1371"/>
                    <a:pt x="380" y="1371"/>
                    <a:pt x="380" y="1371"/>
                  </a:cubicBezTo>
                  <a:cubicBezTo>
                    <a:pt x="380" y="1371"/>
                    <a:pt x="380" y="1371"/>
                    <a:pt x="380" y="1371"/>
                  </a:cubicBezTo>
                  <a:cubicBezTo>
                    <a:pt x="380" y="1371"/>
                    <a:pt x="380" y="1371"/>
                    <a:pt x="380" y="1371"/>
                  </a:cubicBezTo>
                  <a:cubicBezTo>
                    <a:pt x="381" y="1368"/>
                    <a:pt x="381" y="1368"/>
                    <a:pt x="381" y="1368"/>
                  </a:cubicBezTo>
                  <a:cubicBezTo>
                    <a:pt x="503" y="766"/>
                    <a:pt x="503" y="766"/>
                    <a:pt x="503" y="766"/>
                  </a:cubicBezTo>
                  <a:cubicBezTo>
                    <a:pt x="503" y="766"/>
                    <a:pt x="503" y="766"/>
                    <a:pt x="503" y="766"/>
                  </a:cubicBezTo>
                  <a:cubicBezTo>
                    <a:pt x="510" y="733"/>
                    <a:pt x="510" y="733"/>
                    <a:pt x="510" y="733"/>
                  </a:cubicBezTo>
                  <a:cubicBezTo>
                    <a:pt x="510" y="732"/>
                    <a:pt x="510" y="732"/>
                    <a:pt x="510" y="732"/>
                  </a:cubicBezTo>
                  <a:cubicBezTo>
                    <a:pt x="510" y="732"/>
                    <a:pt x="510" y="732"/>
                    <a:pt x="510" y="732"/>
                  </a:cubicBezTo>
                  <a:cubicBezTo>
                    <a:pt x="516" y="720"/>
                    <a:pt x="516" y="720"/>
                    <a:pt x="516" y="720"/>
                  </a:cubicBezTo>
                  <a:cubicBezTo>
                    <a:pt x="517" y="719"/>
                    <a:pt x="517" y="719"/>
                    <a:pt x="517" y="719"/>
                  </a:cubicBezTo>
                  <a:cubicBezTo>
                    <a:pt x="517" y="718"/>
                    <a:pt x="517" y="718"/>
                    <a:pt x="517" y="718"/>
                  </a:cubicBezTo>
                  <a:cubicBezTo>
                    <a:pt x="517" y="718"/>
                    <a:pt x="517" y="718"/>
                    <a:pt x="517" y="718"/>
                  </a:cubicBezTo>
                  <a:cubicBezTo>
                    <a:pt x="518" y="717"/>
                    <a:pt x="518" y="717"/>
                    <a:pt x="518" y="717"/>
                  </a:cubicBezTo>
                  <a:cubicBezTo>
                    <a:pt x="518" y="717"/>
                    <a:pt x="518" y="717"/>
                    <a:pt x="518" y="717"/>
                  </a:cubicBezTo>
                  <a:cubicBezTo>
                    <a:pt x="519" y="716"/>
                    <a:pt x="519" y="716"/>
                    <a:pt x="519" y="716"/>
                  </a:cubicBezTo>
                  <a:cubicBezTo>
                    <a:pt x="519" y="716"/>
                    <a:pt x="519" y="716"/>
                    <a:pt x="519" y="716"/>
                  </a:cubicBezTo>
                  <a:cubicBezTo>
                    <a:pt x="532" y="708"/>
                    <a:pt x="532" y="708"/>
                    <a:pt x="532" y="708"/>
                  </a:cubicBezTo>
                  <a:cubicBezTo>
                    <a:pt x="532" y="708"/>
                    <a:pt x="532" y="708"/>
                    <a:pt x="532" y="708"/>
                  </a:cubicBezTo>
                  <a:cubicBezTo>
                    <a:pt x="532" y="708"/>
                    <a:pt x="532" y="708"/>
                    <a:pt x="532" y="708"/>
                  </a:cubicBezTo>
                  <a:cubicBezTo>
                    <a:pt x="543" y="705"/>
                    <a:pt x="543" y="705"/>
                    <a:pt x="543" y="705"/>
                  </a:cubicBezTo>
                  <a:cubicBezTo>
                    <a:pt x="544" y="705"/>
                    <a:pt x="544" y="705"/>
                    <a:pt x="544" y="705"/>
                  </a:cubicBezTo>
                  <a:cubicBezTo>
                    <a:pt x="555" y="705"/>
                    <a:pt x="555" y="705"/>
                    <a:pt x="555" y="705"/>
                  </a:cubicBezTo>
                  <a:cubicBezTo>
                    <a:pt x="557" y="705"/>
                    <a:pt x="557" y="705"/>
                    <a:pt x="557" y="705"/>
                  </a:cubicBezTo>
                  <a:cubicBezTo>
                    <a:pt x="786" y="705"/>
                    <a:pt x="786" y="705"/>
                    <a:pt x="786" y="705"/>
                  </a:cubicBezTo>
                  <a:cubicBezTo>
                    <a:pt x="802" y="705"/>
                    <a:pt x="821" y="716"/>
                    <a:pt x="829" y="729"/>
                  </a:cubicBezTo>
                  <a:cubicBezTo>
                    <a:pt x="1127" y="1178"/>
                    <a:pt x="1127" y="1178"/>
                    <a:pt x="1127" y="1178"/>
                  </a:cubicBezTo>
                  <a:cubicBezTo>
                    <a:pt x="1244" y="590"/>
                    <a:pt x="1244" y="590"/>
                    <a:pt x="1244" y="590"/>
                  </a:cubicBezTo>
                  <a:cubicBezTo>
                    <a:pt x="557" y="590"/>
                    <a:pt x="557" y="590"/>
                    <a:pt x="557" y="590"/>
                  </a:cubicBezTo>
                  <a:cubicBezTo>
                    <a:pt x="555" y="590"/>
                    <a:pt x="555" y="590"/>
                    <a:pt x="555" y="590"/>
                  </a:cubicBezTo>
                  <a:cubicBezTo>
                    <a:pt x="475" y="590"/>
                    <a:pt x="475" y="590"/>
                    <a:pt x="475" y="590"/>
                  </a:cubicBezTo>
                  <a:cubicBezTo>
                    <a:pt x="435" y="590"/>
                    <a:pt x="395" y="593"/>
                    <a:pt x="357" y="600"/>
                  </a:cubicBezTo>
                  <a:cubicBezTo>
                    <a:pt x="162" y="632"/>
                    <a:pt x="0" y="756"/>
                    <a:pt x="0" y="1037"/>
                  </a:cubicBezTo>
                  <a:cubicBezTo>
                    <a:pt x="0" y="1321"/>
                    <a:pt x="239" y="1662"/>
                    <a:pt x="616" y="1772"/>
                  </a:cubicBezTo>
                  <a:cubicBezTo>
                    <a:pt x="694" y="1794"/>
                    <a:pt x="779" y="1807"/>
                    <a:pt x="868" y="1807"/>
                  </a:cubicBezTo>
                  <a:cubicBezTo>
                    <a:pt x="873" y="1807"/>
                    <a:pt x="873" y="1807"/>
                    <a:pt x="873" y="1807"/>
                  </a:cubicBezTo>
                  <a:cubicBezTo>
                    <a:pt x="1020" y="1806"/>
                    <a:pt x="1158" y="1770"/>
                    <a:pt x="1280" y="1707"/>
                  </a:cubicBezTo>
                  <a:cubicBezTo>
                    <a:pt x="1285" y="1705"/>
                    <a:pt x="1285" y="1705"/>
                    <a:pt x="1285" y="1705"/>
                  </a:cubicBezTo>
                  <a:cubicBezTo>
                    <a:pt x="1286" y="1704"/>
                    <a:pt x="1286" y="1704"/>
                    <a:pt x="1286" y="1704"/>
                  </a:cubicBezTo>
                  <a:cubicBezTo>
                    <a:pt x="1291" y="1702"/>
                    <a:pt x="1291" y="1702"/>
                    <a:pt x="1291" y="1702"/>
                  </a:cubicBezTo>
                  <a:cubicBezTo>
                    <a:pt x="1292" y="1701"/>
                    <a:pt x="1292" y="1701"/>
                    <a:pt x="1292" y="1701"/>
                  </a:cubicBezTo>
                  <a:cubicBezTo>
                    <a:pt x="1295" y="1699"/>
                    <a:pt x="1295" y="1699"/>
                    <a:pt x="1295" y="1699"/>
                  </a:cubicBezTo>
                  <a:cubicBezTo>
                    <a:pt x="1297" y="1698"/>
                    <a:pt x="1297" y="1698"/>
                    <a:pt x="1297" y="1698"/>
                  </a:cubicBezTo>
                  <a:cubicBezTo>
                    <a:pt x="1301" y="1696"/>
                    <a:pt x="1301" y="1696"/>
                    <a:pt x="1301" y="1696"/>
                  </a:cubicBezTo>
                  <a:cubicBezTo>
                    <a:pt x="1302" y="1695"/>
                    <a:pt x="1302" y="1695"/>
                    <a:pt x="1302" y="1695"/>
                  </a:cubicBezTo>
                  <a:cubicBezTo>
                    <a:pt x="1306" y="1693"/>
                    <a:pt x="1306" y="1693"/>
                    <a:pt x="1306" y="1693"/>
                  </a:cubicBezTo>
                  <a:cubicBezTo>
                    <a:pt x="1307" y="1693"/>
                    <a:pt x="1307" y="1693"/>
                    <a:pt x="1307" y="1693"/>
                  </a:cubicBezTo>
                  <a:cubicBezTo>
                    <a:pt x="1311" y="1690"/>
                    <a:pt x="1311" y="1690"/>
                    <a:pt x="1311" y="1690"/>
                  </a:cubicBezTo>
                  <a:cubicBezTo>
                    <a:pt x="1313" y="1689"/>
                    <a:pt x="1313" y="1689"/>
                    <a:pt x="1313" y="1689"/>
                  </a:cubicBezTo>
                  <a:cubicBezTo>
                    <a:pt x="1317" y="1687"/>
                    <a:pt x="1317" y="1687"/>
                    <a:pt x="1317" y="1687"/>
                  </a:cubicBezTo>
                  <a:cubicBezTo>
                    <a:pt x="1318" y="1687"/>
                    <a:pt x="1318" y="1687"/>
                    <a:pt x="1318" y="1687"/>
                  </a:cubicBezTo>
                  <a:cubicBezTo>
                    <a:pt x="1322" y="1684"/>
                    <a:pt x="1322" y="1684"/>
                    <a:pt x="1322" y="1684"/>
                  </a:cubicBezTo>
                  <a:cubicBezTo>
                    <a:pt x="1323" y="1684"/>
                    <a:pt x="1323" y="1684"/>
                    <a:pt x="1323" y="1684"/>
                  </a:cubicBezTo>
                  <a:cubicBezTo>
                    <a:pt x="1327" y="1681"/>
                    <a:pt x="1327" y="1681"/>
                    <a:pt x="1327" y="1681"/>
                  </a:cubicBezTo>
                  <a:cubicBezTo>
                    <a:pt x="1329" y="1680"/>
                    <a:pt x="1329" y="1680"/>
                    <a:pt x="1329" y="1680"/>
                  </a:cubicBezTo>
                  <a:cubicBezTo>
                    <a:pt x="1332" y="1678"/>
                    <a:pt x="1332" y="1678"/>
                    <a:pt x="1332" y="1678"/>
                  </a:cubicBezTo>
                  <a:cubicBezTo>
                    <a:pt x="1333" y="1677"/>
                    <a:pt x="1333" y="1677"/>
                    <a:pt x="1333" y="1677"/>
                  </a:cubicBezTo>
                  <a:cubicBezTo>
                    <a:pt x="1338" y="1675"/>
                    <a:pt x="1338" y="1675"/>
                    <a:pt x="1338" y="1675"/>
                  </a:cubicBezTo>
                  <a:cubicBezTo>
                    <a:pt x="1339" y="1674"/>
                    <a:pt x="1339" y="1674"/>
                    <a:pt x="1339" y="1674"/>
                  </a:cubicBezTo>
                  <a:cubicBezTo>
                    <a:pt x="1343" y="1672"/>
                    <a:pt x="1343" y="1672"/>
                    <a:pt x="1343" y="1672"/>
                  </a:cubicBezTo>
                  <a:cubicBezTo>
                    <a:pt x="1343" y="1671"/>
                    <a:pt x="1343" y="1671"/>
                    <a:pt x="1343" y="1671"/>
                  </a:cubicBezTo>
                  <a:cubicBezTo>
                    <a:pt x="1348" y="1669"/>
                    <a:pt x="1348" y="1669"/>
                    <a:pt x="1348" y="1669"/>
                  </a:cubicBezTo>
                  <a:cubicBezTo>
                    <a:pt x="1349" y="1668"/>
                    <a:pt x="1349" y="1668"/>
                    <a:pt x="1349" y="1668"/>
                  </a:cubicBezTo>
                  <a:cubicBezTo>
                    <a:pt x="1353" y="1665"/>
                    <a:pt x="1353" y="1665"/>
                    <a:pt x="1353" y="1665"/>
                  </a:cubicBezTo>
                  <a:cubicBezTo>
                    <a:pt x="1354" y="1665"/>
                    <a:pt x="1354" y="1665"/>
                    <a:pt x="1354" y="1665"/>
                  </a:cubicBezTo>
                  <a:cubicBezTo>
                    <a:pt x="1358" y="1662"/>
                    <a:pt x="1358" y="1662"/>
                    <a:pt x="1358" y="1662"/>
                  </a:cubicBezTo>
                  <a:cubicBezTo>
                    <a:pt x="1359" y="1661"/>
                    <a:pt x="1359" y="1661"/>
                    <a:pt x="1359" y="1661"/>
                  </a:cubicBezTo>
                  <a:cubicBezTo>
                    <a:pt x="1363" y="1659"/>
                    <a:pt x="1363" y="1659"/>
                    <a:pt x="1363" y="1659"/>
                  </a:cubicBezTo>
                  <a:cubicBezTo>
                    <a:pt x="1364" y="1658"/>
                    <a:pt x="1364" y="1658"/>
                    <a:pt x="1364" y="1658"/>
                  </a:cubicBezTo>
                  <a:cubicBezTo>
                    <a:pt x="1368" y="1655"/>
                    <a:pt x="1368" y="1655"/>
                    <a:pt x="1368" y="1655"/>
                  </a:cubicBezTo>
                  <a:cubicBezTo>
                    <a:pt x="1369" y="1655"/>
                    <a:pt x="1369" y="1655"/>
                    <a:pt x="1369" y="1655"/>
                  </a:cubicBezTo>
                  <a:cubicBezTo>
                    <a:pt x="1373" y="1652"/>
                    <a:pt x="1373" y="1652"/>
                    <a:pt x="1373" y="1652"/>
                  </a:cubicBezTo>
                  <a:cubicBezTo>
                    <a:pt x="1374" y="1651"/>
                    <a:pt x="1374" y="1651"/>
                    <a:pt x="1374" y="1651"/>
                  </a:cubicBezTo>
                  <a:cubicBezTo>
                    <a:pt x="1378" y="1648"/>
                    <a:pt x="1378" y="1648"/>
                    <a:pt x="1378" y="1648"/>
                  </a:cubicBezTo>
                  <a:cubicBezTo>
                    <a:pt x="1379" y="1648"/>
                    <a:pt x="1379" y="1648"/>
                    <a:pt x="1379" y="1648"/>
                  </a:cubicBezTo>
                  <a:cubicBezTo>
                    <a:pt x="1383" y="1645"/>
                    <a:pt x="1383" y="1645"/>
                    <a:pt x="1383" y="1645"/>
                  </a:cubicBezTo>
                  <a:cubicBezTo>
                    <a:pt x="1384" y="1645"/>
                    <a:pt x="1384" y="1645"/>
                    <a:pt x="1384" y="1645"/>
                  </a:cubicBezTo>
                  <a:cubicBezTo>
                    <a:pt x="1388" y="1642"/>
                    <a:pt x="1388" y="1642"/>
                    <a:pt x="1388" y="1642"/>
                  </a:cubicBezTo>
                  <a:cubicBezTo>
                    <a:pt x="1389" y="1641"/>
                    <a:pt x="1389" y="1641"/>
                    <a:pt x="1389" y="1641"/>
                  </a:cubicBezTo>
                  <a:cubicBezTo>
                    <a:pt x="1393" y="1638"/>
                    <a:pt x="1393" y="1638"/>
                    <a:pt x="1393" y="1638"/>
                  </a:cubicBezTo>
                  <a:cubicBezTo>
                    <a:pt x="1394" y="1638"/>
                    <a:pt x="1394" y="1638"/>
                    <a:pt x="1394" y="1638"/>
                  </a:cubicBezTo>
                  <a:cubicBezTo>
                    <a:pt x="1398" y="1635"/>
                    <a:pt x="1398" y="1635"/>
                    <a:pt x="1398" y="1635"/>
                  </a:cubicBezTo>
                  <a:cubicBezTo>
                    <a:pt x="1399" y="1634"/>
                    <a:pt x="1399" y="1634"/>
                    <a:pt x="1399" y="1634"/>
                  </a:cubicBezTo>
                  <a:cubicBezTo>
                    <a:pt x="1403" y="1631"/>
                    <a:pt x="1403" y="1631"/>
                    <a:pt x="1403" y="1631"/>
                  </a:cubicBezTo>
                  <a:cubicBezTo>
                    <a:pt x="1403" y="1631"/>
                    <a:pt x="1403" y="1631"/>
                    <a:pt x="1403" y="1631"/>
                  </a:cubicBezTo>
                  <a:cubicBezTo>
                    <a:pt x="1408" y="1628"/>
                    <a:pt x="1408" y="1628"/>
                    <a:pt x="1408" y="1628"/>
                  </a:cubicBezTo>
                  <a:cubicBezTo>
                    <a:pt x="1408" y="1627"/>
                    <a:pt x="1408" y="1627"/>
                    <a:pt x="1408" y="1627"/>
                  </a:cubicBezTo>
                  <a:cubicBezTo>
                    <a:pt x="1417" y="1620"/>
                    <a:pt x="1417" y="1620"/>
                    <a:pt x="1417" y="1620"/>
                  </a:cubicBezTo>
                  <a:cubicBezTo>
                    <a:pt x="1418" y="1620"/>
                    <a:pt x="1418" y="1620"/>
                    <a:pt x="1418" y="1620"/>
                  </a:cubicBezTo>
                  <a:cubicBezTo>
                    <a:pt x="1422" y="1616"/>
                    <a:pt x="1422" y="1616"/>
                    <a:pt x="1422" y="1616"/>
                  </a:cubicBezTo>
                  <a:cubicBezTo>
                    <a:pt x="1422" y="1616"/>
                    <a:pt x="1422" y="1616"/>
                    <a:pt x="1422" y="1616"/>
                  </a:cubicBezTo>
                  <a:cubicBezTo>
                    <a:pt x="1427" y="1613"/>
                    <a:pt x="1427" y="1613"/>
                    <a:pt x="1427" y="1613"/>
                  </a:cubicBezTo>
                  <a:cubicBezTo>
                    <a:pt x="1427" y="1613"/>
                    <a:pt x="1427" y="1613"/>
                    <a:pt x="1427" y="1613"/>
                  </a:cubicBezTo>
                  <a:cubicBezTo>
                    <a:pt x="1432" y="1609"/>
                    <a:pt x="1432" y="1609"/>
                    <a:pt x="1432" y="1609"/>
                  </a:cubicBezTo>
                  <a:cubicBezTo>
                    <a:pt x="1432" y="1609"/>
                    <a:pt x="1432" y="1609"/>
                    <a:pt x="1432" y="1609"/>
                  </a:cubicBezTo>
                  <a:cubicBezTo>
                    <a:pt x="1441" y="1601"/>
                    <a:pt x="1441" y="1601"/>
                    <a:pt x="1441" y="1601"/>
                  </a:cubicBezTo>
                  <a:cubicBezTo>
                    <a:pt x="1441" y="1601"/>
                    <a:pt x="1441" y="1601"/>
                    <a:pt x="1441" y="1601"/>
                  </a:cubicBezTo>
                  <a:cubicBezTo>
                    <a:pt x="1450" y="1594"/>
                    <a:pt x="1450" y="1594"/>
                    <a:pt x="1450" y="1594"/>
                  </a:cubicBezTo>
                  <a:cubicBezTo>
                    <a:pt x="1450" y="1594"/>
                    <a:pt x="1450" y="1594"/>
                    <a:pt x="1450" y="1594"/>
                  </a:cubicBezTo>
                  <a:cubicBezTo>
                    <a:pt x="1464" y="1582"/>
                    <a:pt x="1464" y="1582"/>
                    <a:pt x="1464" y="1582"/>
                  </a:cubicBezTo>
                  <a:cubicBezTo>
                    <a:pt x="1464" y="1582"/>
                    <a:pt x="1464" y="1582"/>
                    <a:pt x="1464" y="1582"/>
                  </a:cubicBezTo>
                  <a:cubicBezTo>
                    <a:pt x="1474" y="1573"/>
                    <a:pt x="1485" y="1563"/>
                    <a:pt x="1495" y="1554"/>
                  </a:cubicBezTo>
                  <a:cubicBezTo>
                    <a:pt x="1495" y="1553"/>
                    <a:pt x="1495" y="1553"/>
                    <a:pt x="1495" y="1553"/>
                  </a:cubicBezTo>
                  <a:cubicBezTo>
                    <a:pt x="1503" y="1545"/>
                    <a:pt x="1503" y="1545"/>
                    <a:pt x="1503" y="1545"/>
                  </a:cubicBezTo>
                  <a:cubicBezTo>
                    <a:pt x="1504" y="1545"/>
                    <a:pt x="1504" y="1545"/>
                    <a:pt x="1504" y="1545"/>
                  </a:cubicBezTo>
                  <a:cubicBezTo>
                    <a:pt x="1508" y="1541"/>
                    <a:pt x="1508" y="1541"/>
                    <a:pt x="1508" y="1541"/>
                  </a:cubicBezTo>
                  <a:cubicBezTo>
                    <a:pt x="1508" y="1541"/>
                    <a:pt x="1508" y="1541"/>
                    <a:pt x="1508" y="1541"/>
                  </a:cubicBezTo>
                  <a:cubicBezTo>
                    <a:pt x="1512" y="1537"/>
                    <a:pt x="1512" y="1537"/>
                    <a:pt x="1512" y="1537"/>
                  </a:cubicBezTo>
                  <a:cubicBezTo>
                    <a:pt x="1512" y="1536"/>
                    <a:pt x="1512" y="1536"/>
                    <a:pt x="1512" y="1536"/>
                  </a:cubicBezTo>
                  <a:cubicBezTo>
                    <a:pt x="1516" y="1533"/>
                    <a:pt x="1516" y="1533"/>
                    <a:pt x="1516" y="1533"/>
                  </a:cubicBezTo>
                  <a:cubicBezTo>
                    <a:pt x="1516" y="1532"/>
                    <a:pt x="1516" y="1532"/>
                    <a:pt x="1516" y="1532"/>
                  </a:cubicBezTo>
                  <a:cubicBezTo>
                    <a:pt x="1520" y="1528"/>
                    <a:pt x="1520" y="1528"/>
                    <a:pt x="1520" y="1528"/>
                  </a:cubicBezTo>
                  <a:cubicBezTo>
                    <a:pt x="1520" y="1528"/>
                    <a:pt x="1520" y="1528"/>
                    <a:pt x="1520" y="1528"/>
                  </a:cubicBezTo>
                  <a:cubicBezTo>
                    <a:pt x="1524" y="1524"/>
                    <a:pt x="1524" y="1524"/>
                    <a:pt x="1524" y="1524"/>
                  </a:cubicBezTo>
                  <a:cubicBezTo>
                    <a:pt x="1525" y="1523"/>
                    <a:pt x="1525" y="1523"/>
                    <a:pt x="1525" y="1523"/>
                  </a:cubicBezTo>
                  <a:cubicBezTo>
                    <a:pt x="1528" y="1519"/>
                    <a:pt x="1528" y="1519"/>
                    <a:pt x="1528" y="1519"/>
                  </a:cubicBezTo>
                  <a:cubicBezTo>
                    <a:pt x="1529" y="1519"/>
                    <a:pt x="1529" y="1519"/>
                    <a:pt x="1529" y="1519"/>
                  </a:cubicBezTo>
                  <a:cubicBezTo>
                    <a:pt x="1532" y="1516"/>
                    <a:pt x="1532" y="1516"/>
                    <a:pt x="1532" y="1516"/>
                  </a:cubicBezTo>
                  <a:cubicBezTo>
                    <a:pt x="1533" y="1514"/>
                    <a:pt x="1533" y="1514"/>
                    <a:pt x="1533" y="1514"/>
                  </a:cubicBezTo>
                  <a:cubicBezTo>
                    <a:pt x="1536" y="1511"/>
                    <a:pt x="1536" y="1511"/>
                    <a:pt x="1536" y="1511"/>
                  </a:cubicBezTo>
                  <a:cubicBezTo>
                    <a:pt x="1538" y="1509"/>
                    <a:pt x="1538" y="1509"/>
                    <a:pt x="1538" y="1509"/>
                  </a:cubicBezTo>
                  <a:cubicBezTo>
                    <a:pt x="1539" y="1507"/>
                    <a:pt x="1539" y="1507"/>
                    <a:pt x="1539" y="1507"/>
                  </a:cubicBezTo>
                  <a:cubicBezTo>
                    <a:pt x="1543" y="1504"/>
                    <a:pt x="1543" y="1504"/>
                    <a:pt x="1543" y="1504"/>
                  </a:cubicBezTo>
                  <a:cubicBezTo>
                    <a:pt x="1544" y="1502"/>
                    <a:pt x="1544" y="1502"/>
                    <a:pt x="1544" y="1502"/>
                  </a:cubicBezTo>
                  <a:cubicBezTo>
                    <a:pt x="1546" y="1500"/>
                    <a:pt x="1546" y="1500"/>
                    <a:pt x="1546" y="1500"/>
                  </a:cubicBezTo>
                  <a:cubicBezTo>
                    <a:pt x="1547" y="1499"/>
                    <a:pt x="1547" y="1499"/>
                    <a:pt x="1547" y="1499"/>
                  </a:cubicBezTo>
                  <a:cubicBezTo>
                    <a:pt x="1655" y="1376"/>
                    <a:pt x="1730" y="1224"/>
                    <a:pt x="1758" y="1056"/>
                  </a:cubicBezTo>
                  <a:cubicBezTo>
                    <a:pt x="1758" y="1056"/>
                    <a:pt x="1758" y="1056"/>
                    <a:pt x="1758" y="1056"/>
                  </a:cubicBezTo>
                  <a:cubicBezTo>
                    <a:pt x="1759" y="1052"/>
                    <a:pt x="1759" y="1052"/>
                    <a:pt x="1759" y="1052"/>
                  </a:cubicBezTo>
                  <a:cubicBezTo>
                    <a:pt x="1759" y="1052"/>
                    <a:pt x="1759" y="1052"/>
                    <a:pt x="1759" y="1052"/>
                  </a:cubicBezTo>
                  <a:cubicBezTo>
                    <a:pt x="1760" y="1048"/>
                    <a:pt x="1760" y="1048"/>
                    <a:pt x="1760" y="1048"/>
                  </a:cubicBezTo>
                  <a:cubicBezTo>
                    <a:pt x="1760" y="1048"/>
                    <a:pt x="1760" y="1048"/>
                    <a:pt x="1760" y="1048"/>
                  </a:cubicBezTo>
                  <a:cubicBezTo>
                    <a:pt x="1761" y="1037"/>
                    <a:pt x="1761" y="1037"/>
                    <a:pt x="1761" y="1037"/>
                  </a:cubicBezTo>
                  <a:cubicBezTo>
                    <a:pt x="1761" y="1036"/>
                    <a:pt x="1761" y="1036"/>
                    <a:pt x="1761" y="1036"/>
                  </a:cubicBezTo>
                  <a:cubicBezTo>
                    <a:pt x="1762" y="1033"/>
                    <a:pt x="1762" y="1033"/>
                    <a:pt x="1762" y="1033"/>
                  </a:cubicBezTo>
                  <a:cubicBezTo>
                    <a:pt x="1762" y="1032"/>
                    <a:pt x="1762" y="1032"/>
                    <a:pt x="1762" y="1032"/>
                  </a:cubicBezTo>
                  <a:cubicBezTo>
                    <a:pt x="1762" y="1029"/>
                    <a:pt x="1762" y="1029"/>
                    <a:pt x="1762" y="1029"/>
                  </a:cubicBezTo>
                  <a:cubicBezTo>
                    <a:pt x="1763" y="1028"/>
                    <a:pt x="1763" y="1028"/>
                    <a:pt x="1763" y="1028"/>
                  </a:cubicBezTo>
                  <a:cubicBezTo>
                    <a:pt x="1763" y="1025"/>
                    <a:pt x="1763" y="1025"/>
                    <a:pt x="1763" y="1025"/>
                  </a:cubicBezTo>
                  <a:cubicBezTo>
                    <a:pt x="1763" y="1024"/>
                    <a:pt x="1763" y="1024"/>
                    <a:pt x="1763" y="1024"/>
                  </a:cubicBezTo>
                  <a:cubicBezTo>
                    <a:pt x="1764" y="1014"/>
                    <a:pt x="1764" y="1014"/>
                    <a:pt x="1764" y="1014"/>
                  </a:cubicBezTo>
                  <a:cubicBezTo>
                    <a:pt x="1765" y="1012"/>
                    <a:pt x="1765" y="1012"/>
                    <a:pt x="1765" y="1012"/>
                  </a:cubicBezTo>
                  <a:cubicBezTo>
                    <a:pt x="1765" y="1010"/>
                    <a:pt x="1765" y="1010"/>
                    <a:pt x="1765" y="1010"/>
                  </a:cubicBezTo>
                  <a:cubicBezTo>
                    <a:pt x="1765" y="1008"/>
                    <a:pt x="1765" y="1008"/>
                    <a:pt x="1765" y="1008"/>
                  </a:cubicBezTo>
                  <a:cubicBezTo>
                    <a:pt x="1765" y="1005"/>
                    <a:pt x="1765" y="1005"/>
                    <a:pt x="1765" y="1005"/>
                  </a:cubicBezTo>
                  <a:cubicBezTo>
                    <a:pt x="1766" y="1004"/>
                    <a:pt x="1766" y="1004"/>
                    <a:pt x="1766" y="1004"/>
                  </a:cubicBezTo>
                  <a:cubicBezTo>
                    <a:pt x="1766" y="1001"/>
                    <a:pt x="1766" y="1001"/>
                    <a:pt x="1766" y="1001"/>
                  </a:cubicBezTo>
                  <a:cubicBezTo>
                    <a:pt x="1766" y="999"/>
                    <a:pt x="1766" y="999"/>
                    <a:pt x="1766" y="999"/>
                  </a:cubicBezTo>
                  <a:cubicBezTo>
                    <a:pt x="1767" y="994"/>
                    <a:pt x="1767" y="994"/>
                    <a:pt x="1767" y="994"/>
                  </a:cubicBezTo>
                  <a:cubicBezTo>
                    <a:pt x="1767" y="993"/>
                    <a:pt x="1767" y="993"/>
                    <a:pt x="1767" y="993"/>
                  </a:cubicBezTo>
                  <a:cubicBezTo>
                    <a:pt x="1767" y="990"/>
                    <a:pt x="1767" y="990"/>
                    <a:pt x="1767" y="990"/>
                  </a:cubicBezTo>
                  <a:cubicBezTo>
                    <a:pt x="1767" y="988"/>
                    <a:pt x="1767" y="988"/>
                    <a:pt x="1767" y="988"/>
                  </a:cubicBezTo>
                  <a:cubicBezTo>
                    <a:pt x="1767" y="986"/>
                    <a:pt x="1767" y="986"/>
                    <a:pt x="1767" y="986"/>
                  </a:cubicBezTo>
                  <a:cubicBezTo>
                    <a:pt x="1768" y="984"/>
                    <a:pt x="1768" y="984"/>
                    <a:pt x="1768" y="984"/>
                  </a:cubicBezTo>
                  <a:cubicBezTo>
                    <a:pt x="1768" y="981"/>
                    <a:pt x="1768" y="981"/>
                    <a:pt x="1768" y="981"/>
                  </a:cubicBezTo>
                  <a:cubicBezTo>
                    <a:pt x="1768" y="979"/>
                    <a:pt x="1768" y="979"/>
                    <a:pt x="1768" y="979"/>
                  </a:cubicBezTo>
                  <a:cubicBezTo>
                    <a:pt x="1768" y="977"/>
                    <a:pt x="1768" y="977"/>
                    <a:pt x="1768" y="977"/>
                  </a:cubicBezTo>
                  <a:cubicBezTo>
                    <a:pt x="1768" y="974"/>
                    <a:pt x="1768" y="974"/>
                    <a:pt x="1768" y="974"/>
                  </a:cubicBezTo>
                  <a:cubicBezTo>
                    <a:pt x="1769" y="971"/>
                    <a:pt x="1769" y="971"/>
                    <a:pt x="1769" y="971"/>
                  </a:cubicBezTo>
                  <a:cubicBezTo>
                    <a:pt x="1769" y="968"/>
                    <a:pt x="1769" y="968"/>
                    <a:pt x="1769" y="968"/>
                  </a:cubicBezTo>
                  <a:cubicBezTo>
                    <a:pt x="1769" y="966"/>
                    <a:pt x="1769" y="966"/>
                    <a:pt x="1769" y="966"/>
                  </a:cubicBezTo>
                  <a:cubicBezTo>
                    <a:pt x="1769" y="964"/>
                    <a:pt x="1769" y="964"/>
                    <a:pt x="1769" y="964"/>
                  </a:cubicBezTo>
                  <a:cubicBezTo>
                    <a:pt x="1769" y="962"/>
                    <a:pt x="1769" y="962"/>
                    <a:pt x="1769" y="962"/>
                  </a:cubicBezTo>
                  <a:cubicBezTo>
                    <a:pt x="1769" y="959"/>
                    <a:pt x="1769" y="959"/>
                    <a:pt x="1769" y="959"/>
                  </a:cubicBezTo>
                  <a:cubicBezTo>
                    <a:pt x="1769" y="957"/>
                    <a:pt x="1769" y="957"/>
                    <a:pt x="1769" y="957"/>
                  </a:cubicBezTo>
                  <a:cubicBezTo>
                    <a:pt x="1770" y="954"/>
                    <a:pt x="1770" y="954"/>
                    <a:pt x="1770" y="954"/>
                  </a:cubicBezTo>
                  <a:cubicBezTo>
                    <a:pt x="1770" y="953"/>
                    <a:pt x="1770" y="953"/>
                    <a:pt x="1770" y="953"/>
                  </a:cubicBezTo>
                  <a:cubicBezTo>
                    <a:pt x="1770" y="948"/>
                    <a:pt x="1770" y="948"/>
                    <a:pt x="1770" y="948"/>
                  </a:cubicBezTo>
                  <a:cubicBezTo>
                    <a:pt x="1770" y="947"/>
                    <a:pt x="1770" y="947"/>
                    <a:pt x="1770" y="947"/>
                  </a:cubicBezTo>
                  <a:cubicBezTo>
                    <a:pt x="1770" y="944"/>
                    <a:pt x="1770" y="944"/>
                    <a:pt x="1770" y="944"/>
                  </a:cubicBezTo>
                  <a:cubicBezTo>
                    <a:pt x="1770" y="942"/>
                    <a:pt x="1770" y="942"/>
                    <a:pt x="1770" y="942"/>
                  </a:cubicBezTo>
                  <a:cubicBezTo>
                    <a:pt x="1770" y="939"/>
                    <a:pt x="1770" y="939"/>
                    <a:pt x="1770" y="939"/>
                  </a:cubicBezTo>
                  <a:cubicBezTo>
                    <a:pt x="1771" y="937"/>
                    <a:pt x="1771" y="937"/>
                    <a:pt x="1771" y="937"/>
                  </a:cubicBezTo>
                  <a:cubicBezTo>
                    <a:pt x="1771" y="934"/>
                    <a:pt x="1771" y="934"/>
                    <a:pt x="1771" y="934"/>
                  </a:cubicBezTo>
                  <a:cubicBezTo>
                    <a:pt x="1771" y="933"/>
                    <a:pt x="1771" y="933"/>
                    <a:pt x="1771" y="933"/>
                  </a:cubicBezTo>
                  <a:cubicBezTo>
                    <a:pt x="1771" y="929"/>
                    <a:pt x="1771" y="929"/>
                    <a:pt x="1771" y="929"/>
                  </a:cubicBezTo>
                  <a:cubicBezTo>
                    <a:pt x="1771" y="928"/>
                    <a:pt x="1771" y="928"/>
                    <a:pt x="1771" y="928"/>
                  </a:cubicBezTo>
                  <a:cubicBezTo>
                    <a:pt x="1771" y="924"/>
                    <a:pt x="1771" y="924"/>
                    <a:pt x="1771" y="924"/>
                  </a:cubicBezTo>
                  <a:cubicBezTo>
                    <a:pt x="1771" y="922"/>
                    <a:pt x="1771" y="922"/>
                    <a:pt x="1771" y="922"/>
                  </a:cubicBezTo>
                  <a:cubicBezTo>
                    <a:pt x="1771" y="919"/>
                    <a:pt x="1771" y="919"/>
                    <a:pt x="1771" y="919"/>
                  </a:cubicBezTo>
                  <a:cubicBezTo>
                    <a:pt x="1771" y="917"/>
                    <a:pt x="1771" y="917"/>
                    <a:pt x="1771" y="917"/>
                  </a:cubicBezTo>
                  <a:cubicBezTo>
                    <a:pt x="1771" y="914"/>
                    <a:pt x="1771" y="914"/>
                    <a:pt x="1771" y="914"/>
                  </a:cubicBezTo>
                  <a:cubicBezTo>
                    <a:pt x="1771" y="913"/>
                    <a:pt x="1771" y="913"/>
                    <a:pt x="1771" y="913"/>
                  </a:cubicBezTo>
                  <a:cubicBezTo>
                    <a:pt x="1771" y="910"/>
                    <a:pt x="1771" y="910"/>
                    <a:pt x="1771" y="910"/>
                  </a:cubicBezTo>
                  <a:cubicBezTo>
                    <a:pt x="1771" y="908"/>
                    <a:pt x="1771" y="908"/>
                    <a:pt x="1771" y="908"/>
                  </a:cubicBezTo>
                  <a:cubicBezTo>
                    <a:pt x="1771" y="898"/>
                    <a:pt x="1771" y="898"/>
                    <a:pt x="1771" y="898"/>
                  </a:cubicBezTo>
                  <a:cubicBezTo>
                    <a:pt x="1771" y="897"/>
                    <a:pt x="1771" y="897"/>
                    <a:pt x="1771" y="897"/>
                  </a:cubicBezTo>
                  <a:lnTo>
                    <a:pt x="1771" y="89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77923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12" name="Groep 27"/>
            <p:cNvGrpSpPr>
              <a:grpSpLocks noSelect="1"/>
            </p:cNvGrpSpPr>
            <p:nvPr userDrawn="1"/>
          </p:nvGrpSpPr>
          <p:grpSpPr bwMode="auto">
            <a:xfrm>
              <a:off x="0" y="0"/>
              <a:ext cx="561975" cy="572770"/>
              <a:chOff x="902335" y="290830"/>
              <a:chExt cx="561975" cy="572770"/>
            </a:xfrm>
          </p:grpSpPr>
          <p:sp>
            <p:nvSpPr>
              <p:cNvPr id="13" name="Freeform 5"/>
              <p:cNvSpPr>
                <a:spLocks noSelect="1"/>
              </p:cNvSpPr>
              <p:nvPr userDrawn="1"/>
            </p:nvSpPr>
            <p:spPr bwMode="gray">
              <a:xfrm>
                <a:off x="983975" y="533826"/>
                <a:ext cx="78091" cy="200426"/>
              </a:xfrm>
              <a:custGeom>
                <a:avLst/>
                <a:gdLst>
                  <a:gd name="T0" fmla="*/ 49213 w 244"/>
                  <a:gd name="T1" fmla="*/ 0 h 629"/>
                  <a:gd name="T2" fmla="*/ 38100 w 244"/>
                  <a:gd name="T3" fmla="*/ 8876 h 629"/>
                  <a:gd name="T4" fmla="*/ 0 w 244"/>
                  <a:gd name="T5" fmla="*/ 190514 h 629"/>
                  <a:gd name="T6" fmla="*/ 0 w 244"/>
                  <a:gd name="T7" fmla="*/ 192099 h 629"/>
                  <a:gd name="T8" fmla="*/ 0 w 244"/>
                  <a:gd name="T9" fmla="*/ 192416 h 629"/>
                  <a:gd name="T10" fmla="*/ 7303 w 244"/>
                  <a:gd name="T11" fmla="*/ 199390 h 629"/>
                  <a:gd name="T12" fmla="*/ 46038 w 244"/>
                  <a:gd name="T13" fmla="*/ 199390 h 629"/>
                  <a:gd name="T14" fmla="*/ 45720 w 244"/>
                  <a:gd name="T15" fmla="*/ 199390 h 629"/>
                  <a:gd name="T16" fmla="*/ 45720 w 244"/>
                  <a:gd name="T17" fmla="*/ 199390 h 629"/>
                  <a:gd name="T18" fmla="*/ 45403 w 244"/>
                  <a:gd name="T19" fmla="*/ 199390 h 629"/>
                  <a:gd name="T20" fmla="*/ 45403 w 244"/>
                  <a:gd name="T21" fmla="*/ 199390 h 629"/>
                  <a:gd name="T22" fmla="*/ 45403 w 244"/>
                  <a:gd name="T23" fmla="*/ 199390 h 629"/>
                  <a:gd name="T24" fmla="*/ 45085 w 244"/>
                  <a:gd name="T25" fmla="*/ 199390 h 629"/>
                  <a:gd name="T26" fmla="*/ 45085 w 244"/>
                  <a:gd name="T27" fmla="*/ 199390 h 629"/>
                  <a:gd name="T28" fmla="*/ 45085 w 244"/>
                  <a:gd name="T29" fmla="*/ 199390 h 629"/>
                  <a:gd name="T30" fmla="*/ 44768 w 244"/>
                  <a:gd name="T31" fmla="*/ 199390 h 629"/>
                  <a:gd name="T32" fmla="*/ 44768 w 244"/>
                  <a:gd name="T33" fmla="*/ 199390 h 629"/>
                  <a:gd name="T34" fmla="*/ 44768 w 244"/>
                  <a:gd name="T35" fmla="*/ 199390 h 629"/>
                  <a:gd name="T36" fmla="*/ 44768 w 244"/>
                  <a:gd name="T37" fmla="*/ 199390 h 629"/>
                  <a:gd name="T38" fmla="*/ 39053 w 244"/>
                  <a:gd name="T39" fmla="*/ 194952 h 629"/>
                  <a:gd name="T40" fmla="*/ 39053 w 244"/>
                  <a:gd name="T41" fmla="*/ 194952 h 629"/>
                  <a:gd name="T42" fmla="*/ 39053 w 244"/>
                  <a:gd name="T43" fmla="*/ 194635 h 629"/>
                  <a:gd name="T44" fmla="*/ 39053 w 244"/>
                  <a:gd name="T45" fmla="*/ 194635 h 629"/>
                  <a:gd name="T46" fmla="*/ 38735 w 244"/>
                  <a:gd name="T47" fmla="*/ 194318 h 629"/>
                  <a:gd name="T48" fmla="*/ 38735 w 244"/>
                  <a:gd name="T49" fmla="*/ 194318 h 629"/>
                  <a:gd name="T50" fmla="*/ 38735 w 244"/>
                  <a:gd name="T51" fmla="*/ 194318 h 629"/>
                  <a:gd name="T52" fmla="*/ 38735 w 244"/>
                  <a:gd name="T53" fmla="*/ 194001 h 629"/>
                  <a:gd name="T54" fmla="*/ 38735 w 244"/>
                  <a:gd name="T55" fmla="*/ 194001 h 629"/>
                  <a:gd name="T56" fmla="*/ 38735 w 244"/>
                  <a:gd name="T57" fmla="*/ 194001 h 629"/>
                  <a:gd name="T58" fmla="*/ 38735 w 244"/>
                  <a:gd name="T59" fmla="*/ 194001 h 629"/>
                  <a:gd name="T60" fmla="*/ 38735 w 244"/>
                  <a:gd name="T61" fmla="*/ 191782 h 629"/>
                  <a:gd name="T62" fmla="*/ 38735 w 244"/>
                  <a:gd name="T63" fmla="*/ 191782 h 629"/>
                  <a:gd name="T64" fmla="*/ 38735 w 244"/>
                  <a:gd name="T65" fmla="*/ 191782 h 629"/>
                  <a:gd name="T66" fmla="*/ 38735 w 244"/>
                  <a:gd name="T67" fmla="*/ 190831 h 629"/>
                  <a:gd name="T68" fmla="*/ 77470 w 244"/>
                  <a:gd name="T69" fmla="*/ 0 h 629"/>
                  <a:gd name="T70" fmla="*/ 49213 w 244"/>
                  <a:gd name="T71" fmla="*/ 0 h 62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44" h="629">
                    <a:moveTo>
                      <a:pt x="155" y="0"/>
                    </a:moveTo>
                    <a:cubicBezTo>
                      <a:pt x="139" y="0"/>
                      <a:pt x="123" y="13"/>
                      <a:pt x="120" y="28"/>
                    </a:cubicBezTo>
                    <a:cubicBezTo>
                      <a:pt x="0" y="601"/>
                      <a:pt x="0" y="601"/>
                      <a:pt x="0" y="601"/>
                    </a:cubicBezTo>
                    <a:cubicBezTo>
                      <a:pt x="0" y="606"/>
                      <a:pt x="0" y="606"/>
                      <a:pt x="0" y="606"/>
                    </a:cubicBezTo>
                    <a:cubicBezTo>
                      <a:pt x="0" y="607"/>
                      <a:pt x="0" y="607"/>
                      <a:pt x="0" y="607"/>
                    </a:cubicBezTo>
                    <a:cubicBezTo>
                      <a:pt x="0" y="620"/>
                      <a:pt x="10" y="629"/>
                      <a:pt x="23" y="629"/>
                    </a:cubicBezTo>
                    <a:cubicBezTo>
                      <a:pt x="145" y="629"/>
                      <a:pt x="145" y="629"/>
                      <a:pt x="145" y="629"/>
                    </a:cubicBezTo>
                    <a:cubicBezTo>
                      <a:pt x="144" y="629"/>
                      <a:pt x="144" y="629"/>
                      <a:pt x="144" y="629"/>
                    </a:cubicBezTo>
                    <a:cubicBezTo>
                      <a:pt x="144" y="629"/>
                      <a:pt x="144" y="629"/>
                      <a:pt x="144" y="629"/>
                    </a:cubicBezTo>
                    <a:cubicBezTo>
                      <a:pt x="143" y="629"/>
                      <a:pt x="143" y="629"/>
                      <a:pt x="143" y="629"/>
                    </a:cubicBezTo>
                    <a:cubicBezTo>
                      <a:pt x="143" y="629"/>
                      <a:pt x="143" y="629"/>
                      <a:pt x="143" y="629"/>
                    </a:cubicBezTo>
                    <a:cubicBezTo>
                      <a:pt x="143" y="629"/>
                      <a:pt x="143" y="629"/>
                      <a:pt x="143" y="629"/>
                    </a:cubicBezTo>
                    <a:cubicBezTo>
                      <a:pt x="142" y="629"/>
                      <a:pt x="142" y="629"/>
                      <a:pt x="142" y="629"/>
                    </a:cubicBezTo>
                    <a:cubicBezTo>
                      <a:pt x="142" y="629"/>
                      <a:pt x="142" y="629"/>
                      <a:pt x="142" y="629"/>
                    </a:cubicBezTo>
                    <a:cubicBezTo>
                      <a:pt x="142" y="629"/>
                      <a:pt x="142" y="629"/>
                      <a:pt x="142" y="629"/>
                    </a:cubicBezTo>
                    <a:cubicBezTo>
                      <a:pt x="141" y="629"/>
                      <a:pt x="141" y="629"/>
                      <a:pt x="141" y="629"/>
                    </a:cubicBezTo>
                    <a:cubicBezTo>
                      <a:pt x="141" y="629"/>
                      <a:pt x="141" y="629"/>
                      <a:pt x="141" y="629"/>
                    </a:cubicBezTo>
                    <a:cubicBezTo>
                      <a:pt x="141" y="629"/>
                      <a:pt x="141" y="629"/>
                      <a:pt x="141" y="629"/>
                    </a:cubicBezTo>
                    <a:cubicBezTo>
                      <a:pt x="141" y="629"/>
                      <a:pt x="141" y="629"/>
                      <a:pt x="141" y="629"/>
                    </a:cubicBezTo>
                    <a:cubicBezTo>
                      <a:pt x="132" y="628"/>
                      <a:pt x="126" y="623"/>
                      <a:pt x="123" y="615"/>
                    </a:cubicBezTo>
                    <a:cubicBezTo>
                      <a:pt x="123" y="615"/>
                      <a:pt x="123" y="615"/>
                      <a:pt x="123" y="615"/>
                    </a:cubicBezTo>
                    <a:cubicBezTo>
                      <a:pt x="123" y="614"/>
                      <a:pt x="123" y="614"/>
                      <a:pt x="123" y="614"/>
                    </a:cubicBezTo>
                    <a:cubicBezTo>
                      <a:pt x="123" y="614"/>
                      <a:pt x="123" y="614"/>
                      <a:pt x="123" y="614"/>
                    </a:cubicBezTo>
                    <a:cubicBezTo>
                      <a:pt x="122" y="613"/>
                      <a:pt x="122" y="613"/>
                      <a:pt x="122" y="613"/>
                    </a:cubicBezTo>
                    <a:cubicBezTo>
                      <a:pt x="122" y="613"/>
                      <a:pt x="122" y="613"/>
                      <a:pt x="122" y="613"/>
                    </a:cubicBezTo>
                    <a:cubicBezTo>
                      <a:pt x="122" y="613"/>
                      <a:pt x="122" y="613"/>
                      <a:pt x="122" y="613"/>
                    </a:cubicBezTo>
                    <a:cubicBezTo>
                      <a:pt x="122" y="612"/>
                      <a:pt x="122" y="612"/>
                      <a:pt x="122" y="612"/>
                    </a:cubicBezTo>
                    <a:cubicBezTo>
                      <a:pt x="122" y="612"/>
                      <a:pt x="122" y="612"/>
                      <a:pt x="122" y="612"/>
                    </a:cubicBezTo>
                    <a:cubicBezTo>
                      <a:pt x="122" y="612"/>
                      <a:pt x="122" y="612"/>
                      <a:pt x="122" y="612"/>
                    </a:cubicBezTo>
                    <a:cubicBezTo>
                      <a:pt x="122" y="612"/>
                      <a:pt x="122" y="612"/>
                      <a:pt x="122" y="612"/>
                    </a:cubicBezTo>
                    <a:cubicBezTo>
                      <a:pt x="122" y="605"/>
                      <a:pt x="122" y="605"/>
                      <a:pt x="122" y="605"/>
                    </a:cubicBezTo>
                    <a:cubicBezTo>
                      <a:pt x="122" y="605"/>
                      <a:pt x="122" y="605"/>
                      <a:pt x="122" y="605"/>
                    </a:cubicBezTo>
                    <a:cubicBezTo>
                      <a:pt x="122" y="605"/>
                      <a:pt x="122" y="605"/>
                      <a:pt x="122" y="605"/>
                    </a:cubicBezTo>
                    <a:cubicBezTo>
                      <a:pt x="122" y="602"/>
                      <a:pt x="122" y="602"/>
                      <a:pt x="122" y="602"/>
                    </a:cubicBezTo>
                    <a:cubicBezTo>
                      <a:pt x="244" y="0"/>
                      <a:pt x="244" y="0"/>
                      <a:pt x="244" y="0"/>
                    </a:cubicBezTo>
                    <a:lnTo>
                      <a:pt x="155" y="0"/>
                    </a:lnTo>
                    <a:close/>
                  </a:path>
                </a:pathLst>
              </a:cu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77923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14" name="Freeform 6"/>
              <p:cNvSpPr>
                <a:spLocks noSelect="1"/>
              </p:cNvSpPr>
              <p:nvPr userDrawn="1"/>
            </p:nvSpPr>
            <p:spPr bwMode="gray">
              <a:xfrm>
                <a:off x="1079814" y="478841"/>
                <a:ext cx="218300" cy="186238"/>
              </a:xfrm>
              <a:custGeom>
                <a:avLst/>
                <a:gdLst>
                  <a:gd name="T0" fmla="*/ 0 w 687"/>
                  <a:gd name="T1" fmla="*/ 0 h 587"/>
                  <a:gd name="T2" fmla="*/ 0 w 687"/>
                  <a:gd name="T3" fmla="*/ 36450 h 587"/>
                  <a:gd name="T4" fmla="*/ 72813 w 687"/>
                  <a:gd name="T5" fmla="*/ 36450 h 587"/>
                  <a:gd name="T6" fmla="*/ 86486 w 687"/>
                  <a:gd name="T7" fmla="*/ 44057 h 587"/>
                  <a:gd name="T8" fmla="*/ 180920 w 687"/>
                  <a:gd name="T9" fmla="*/ 186055 h 587"/>
                  <a:gd name="T10" fmla="*/ 218440 w 687"/>
                  <a:gd name="T11" fmla="*/ 0 h 587"/>
                  <a:gd name="T12" fmla="*/ 0 w 687"/>
                  <a:gd name="T13" fmla="*/ 0 h 5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587">
                    <a:moveTo>
                      <a:pt x="0" y="0"/>
                    </a:moveTo>
                    <a:cubicBezTo>
                      <a:pt x="0" y="115"/>
                      <a:pt x="0" y="115"/>
                      <a:pt x="0" y="115"/>
                    </a:cubicBezTo>
                    <a:cubicBezTo>
                      <a:pt x="229" y="115"/>
                      <a:pt x="229" y="115"/>
                      <a:pt x="229" y="115"/>
                    </a:cubicBezTo>
                    <a:cubicBezTo>
                      <a:pt x="244" y="115"/>
                      <a:pt x="264" y="126"/>
                      <a:pt x="272" y="139"/>
                    </a:cubicBezTo>
                    <a:cubicBezTo>
                      <a:pt x="569" y="587"/>
                      <a:pt x="569" y="587"/>
                      <a:pt x="569" y="587"/>
                    </a:cubicBezTo>
                    <a:cubicBezTo>
                      <a:pt x="687" y="0"/>
                      <a:pt x="687" y="0"/>
                      <a:pt x="6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77923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15" name="Freeform 7"/>
              <p:cNvSpPr>
                <a:spLocks noSelect="1"/>
              </p:cNvSpPr>
              <p:nvPr userDrawn="1"/>
            </p:nvSpPr>
            <p:spPr bwMode="gray">
              <a:xfrm>
                <a:off x="902335" y="478841"/>
                <a:ext cx="406428" cy="384891"/>
              </a:xfrm>
              <a:custGeom>
                <a:avLst/>
                <a:gdLst>
                  <a:gd name="T0" fmla="*/ 176213 w 1280"/>
                  <a:gd name="T1" fmla="*/ 0 h 1216"/>
                  <a:gd name="T2" fmla="*/ 150813 w 1280"/>
                  <a:gd name="T3" fmla="*/ 0 h 1216"/>
                  <a:gd name="T4" fmla="*/ 113348 w 1280"/>
                  <a:gd name="T5" fmla="*/ 2853 h 1216"/>
                  <a:gd name="T6" fmla="*/ 0 w 1280"/>
                  <a:gd name="T7" fmla="*/ 141689 h 1216"/>
                  <a:gd name="T8" fmla="*/ 195580 w 1280"/>
                  <a:gd name="T9" fmla="*/ 374351 h 1216"/>
                  <a:gd name="T10" fmla="*/ 275273 w 1280"/>
                  <a:gd name="T11" fmla="*/ 385445 h 1216"/>
                  <a:gd name="T12" fmla="*/ 276860 w 1280"/>
                  <a:gd name="T13" fmla="*/ 385445 h 1216"/>
                  <a:gd name="T14" fmla="*/ 406400 w 1280"/>
                  <a:gd name="T15" fmla="*/ 354064 h 1216"/>
                  <a:gd name="T16" fmla="*/ 327978 w 1280"/>
                  <a:gd name="T17" fmla="*/ 365475 h 1216"/>
                  <a:gd name="T18" fmla="*/ 327978 w 1280"/>
                  <a:gd name="T19" fmla="*/ 365475 h 1216"/>
                  <a:gd name="T20" fmla="*/ 327978 w 1280"/>
                  <a:gd name="T21" fmla="*/ 365475 h 1216"/>
                  <a:gd name="T22" fmla="*/ 175260 w 1280"/>
                  <a:gd name="T23" fmla="*/ 255167 h 1216"/>
                  <a:gd name="T24" fmla="*/ 127953 w 1280"/>
                  <a:gd name="T25" fmla="*/ 255167 h 1216"/>
                  <a:gd name="T26" fmla="*/ 89218 w 1280"/>
                  <a:gd name="T27" fmla="*/ 255167 h 1216"/>
                  <a:gd name="T28" fmla="*/ 81915 w 1280"/>
                  <a:gd name="T29" fmla="*/ 248194 h 1216"/>
                  <a:gd name="T30" fmla="*/ 81915 w 1280"/>
                  <a:gd name="T31" fmla="*/ 247877 h 1216"/>
                  <a:gd name="T32" fmla="*/ 81915 w 1280"/>
                  <a:gd name="T33" fmla="*/ 246292 h 1216"/>
                  <a:gd name="T34" fmla="*/ 120015 w 1280"/>
                  <a:gd name="T35" fmla="*/ 64663 h 1216"/>
                  <a:gd name="T36" fmla="*/ 131128 w 1280"/>
                  <a:gd name="T37" fmla="*/ 55788 h 1216"/>
                  <a:gd name="T38" fmla="*/ 159385 w 1280"/>
                  <a:gd name="T39" fmla="*/ 55788 h 1216"/>
                  <a:gd name="T40" fmla="*/ 159385 w 1280"/>
                  <a:gd name="T41" fmla="*/ 55788 h 1216"/>
                  <a:gd name="T42" fmla="*/ 161608 w 1280"/>
                  <a:gd name="T43" fmla="*/ 45328 h 1216"/>
                  <a:gd name="T44" fmla="*/ 161608 w 1280"/>
                  <a:gd name="T45" fmla="*/ 44694 h 1216"/>
                  <a:gd name="T46" fmla="*/ 161608 w 1280"/>
                  <a:gd name="T47" fmla="*/ 44694 h 1216"/>
                  <a:gd name="T48" fmla="*/ 163513 w 1280"/>
                  <a:gd name="T49" fmla="*/ 41207 h 1216"/>
                  <a:gd name="T50" fmla="*/ 163830 w 1280"/>
                  <a:gd name="T51" fmla="*/ 40573 h 1216"/>
                  <a:gd name="T52" fmla="*/ 164148 w 1280"/>
                  <a:gd name="T53" fmla="*/ 40573 h 1216"/>
                  <a:gd name="T54" fmla="*/ 164148 w 1280"/>
                  <a:gd name="T55" fmla="*/ 40256 h 1216"/>
                  <a:gd name="T56" fmla="*/ 164465 w 1280"/>
                  <a:gd name="T57" fmla="*/ 40256 h 1216"/>
                  <a:gd name="T58" fmla="*/ 164465 w 1280"/>
                  <a:gd name="T59" fmla="*/ 40256 h 1216"/>
                  <a:gd name="T60" fmla="*/ 164465 w 1280"/>
                  <a:gd name="T61" fmla="*/ 39939 h 1216"/>
                  <a:gd name="T62" fmla="*/ 164465 w 1280"/>
                  <a:gd name="T63" fmla="*/ 39939 h 1216"/>
                  <a:gd name="T64" fmla="*/ 168910 w 1280"/>
                  <a:gd name="T65" fmla="*/ 37086 h 1216"/>
                  <a:gd name="T66" fmla="*/ 168910 w 1280"/>
                  <a:gd name="T67" fmla="*/ 37086 h 1216"/>
                  <a:gd name="T68" fmla="*/ 168910 w 1280"/>
                  <a:gd name="T69" fmla="*/ 37086 h 1216"/>
                  <a:gd name="T70" fmla="*/ 172403 w 1280"/>
                  <a:gd name="T71" fmla="*/ 36452 h 1216"/>
                  <a:gd name="T72" fmla="*/ 172403 w 1280"/>
                  <a:gd name="T73" fmla="*/ 36452 h 1216"/>
                  <a:gd name="T74" fmla="*/ 176213 w 1280"/>
                  <a:gd name="T75" fmla="*/ 36452 h 1216"/>
                  <a:gd name="T76" fmla="*/ 176848 w 1280"/>
                  <a:gd name="T77" fmla="*/ 36452 h 1216"/>
                  <a:gd name="T78" fmla="*/ 176848 w 1280"/>
                  <a:gd name="T79" fmla="*/ 0 h 1216"/>
                  <a:gd name="T80" fmla="*/ 176213 w 1280"/>
                  <a:gd name="T81" fmla="*/ 0 h 121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80" h="1216">
                    <a:moveTo>
                      <a:pt x="555" y="0"/>
                    </a:moveTo>
                    <a:cubicBezTo>
                      <a:pt x="475" y="0"/>
                      <a:pt x="475" y="0"/>
                      <a:pt x="475" y="0"/>
                    </a:cubicBezTo>
                    <a:cubicBezTo>
                      <a:pt x="435" y="0"/>
                      <a:pt x="395" y="3"/>
                      <a:pt x="357" y="9"/>
                    </a:cubicBezTo>
                    <a:cubicBezTo>
                      <a:pt x="161" y="42"/>
                      <a:pt x="0" y="165"/>
                      <a:pt x="0" y="447"/>
                    </a:cubicBezTo>
                    <a:cubicBezTo>
                      <a:pt x="0" y="730"/>
                      <a:pt x="239" y="1072"/>
                      <a:pt x="616" y="1181"/>
                    </a:cubicBezTo>
                    <a:cubicBezTo>
                      <a:pt x="694" y="1204"/>
                      <a:pt x="778" y="1216"/>
                      <a:pt x="867" y="1216"/>
                    </a:cubicBezTo>
                    <a:cubicBezTo>
                      <a:pt x="872" y="1216"/>
                      <a:pt x="872" y="1216"/>
                      <a:pt x="872" y="1216"/>
                    </a:cubicBezTo>
                    <a:cubicBezTo>
                      <a:pt x="1019" y="1216"/>
                      <a:pt x="1157" y="1180"/>
                      <a:pt x="1280" y="1117"/>
                    </a:cubicBezTo>
                    <a:cubicBezTo>
                      <a:pt x="1190" y="1142"/>
                      <a:pt x="1108" y="1153"/>
                      <a:pt x="1033" y="1153"/>
                    </a:cubicBezTo>
                    <a:cubicBezTo>
                      <a:pt x="1033" y="1153"/>
                      <a:pt x="1033" y="1153"/>
                      <a:pt x="1033" y="1153"/>
                    </a:cubicBezTo>
                    <a:cubicBezTo>
                      <a:pt x="1033" y="1153"/>
                      <a:pt x="1033" y="1153"/>
                      <a:pt x="1033" y="1153"/>
                    </a:cubicBezTo>
                    <a:cubicBezTo>
                      <a:pt x="728" y="1153"/>
                      <a:pt x="552" y="970"/>
                      <a:pt x="552" y="805"/>
                    </a:cubicBezTo>
                    <a:cubicBezTo>
                      <a:pt x="403" y="805"/>
                      <a:pt x="403" y="805"/>
                      <a:pt x="403" y="805"/>
                    </a:cubicBezTo>
                    <a:cubicBezTo>
                      <a:pt x="281" y="805"/>
                      <a:pt x="281" y="805"/>
                      <a:pt x="281" y="805"/>
                    </a:cubicBezTo>
                    <a:cubicBezTo>
                      <a:pt x="268" y="805"/>
                      <a:pt x="258" y="796"/>
                      <a:pt x="258" y="783"/>
                    </a:cubicBezTo>
                    <a:cubicBezTo>
                      <a:pt x="258" y="782"/>
                      <a:pt x="258" y="782"/>
                      <a:pt x="258" y="782"/>
                    </a:cubicBezTo>
                    <a:cubicBezTo>
                      <a:pt x="258" y="777"/>
                      <a:pt x="258" y="777"/>
                      <a:pt x="258" y="777"/>
                    </a:cubicBezTo>
                    <a:cubicBezTo>
                      <a:pt x="378" y="204"/>
                      <a:pt x="378" y="204"/>
                      <a:pt x="378" y="204"/>
                    </a:cubicBezTo>
                    <a:cubicBezTo>
                      <a:pt x="381" y="189"/>
                      <a:pt x="397" y="176"/>
                      <a:pt x="413" y="176"/>
                    </a:cubicBezTo>
                    <a:cubicBezTo>
                      <a:pt x="502" y="176"/>
                      <a:pt x="502" y="176"/>
                      <a:pt x="502" y="176"/>
                    </a:cubicBezTo>
                    <a:cubicBezTo>
                      <a:pt x="502" y="176"/>
                      <a:pt x="502" y="176"/>
                      <a:pt x="502" y="176"/>
                    </a:cubicBezTo>
                    <a:cubicBezTo>
                      <a:pt x="509" y="143"/>
                      <a:pt x="509" y="143"/>
                      <a:pt x="509" y="143"/>
                    </a:cubicBezTo>
                    <a:cubicBezTo>
                      <a:pt x="509" y="141"/>
                      <a:pt x="509" y="141"/>
                      <a:pt x="509" y="141"/>
                    </a:cubicBezTo>
                    <a:cubicBezTo>
                      <a:pt x="509" y="141"/>
                      <a:pt x="509" y="141"/>
                      <a:pt x="509" y="141"/>
                    </a:cubicBezTo>
                    <a:cubicBezTo>
                      <a:pt x="515" y="130"/>
                      <a:pt x="515" y="130"/>
                      <a:pt x="515" y="130"/>
                    </a:cubicBezTo>
                    <a:cubicBezTo>
                      <a:pt x="516" y="128"/>
                      <a:pt x="516" y="128"/>
                      <a:pt x="516" y="128"/>
                    </a:cubicBezTo>
                    <a:cubicBezTo>
                      <a:pt x="517" y="128"/>
                      <a:pt x="517" y="128"/>
                      <a:pt x="517" y="128"/>
                    </a:cubicBezTo>
                    <a:cubicBezTo>
                      <a:pt x="517" y="127"/>
                      <a:pt x="517" y="127"/>
                      <a:pt x="517" y="127"/>
                    </a:cubicBezTo>
                    <a:cubicBezTo>
                      <a:pt x="518" y="127"/>
                      <a:pt x="518" y="127"/>
                      <a:pt x="518" y="127"/>
                    </a:cubicBezTo>
                    <a:cubicBezTo>
                      <a:pt x="518" y="127"/>
                      <a:pt x="518" y="127"/>
                      <a:pt x="518" y="127"/>
                    </a:cubicBezTo>
                    <a:cubicBezTo>
                      <a:pt x="518" y="126"/>
                      <a:pt x="518" y="126"/>
                      <a:pt x="518" y="126"/>
                    </a:cubicBezTo>
                    <a:cubicBezTo>
                      <a:pt x="518" y="126"/>
                      <a:pt x="518" y="126"/>
                      <a:pt x="518" y="126"/>
                    </a:cubicBezTo>
                    <a:cubicBezTo>
                      <a:pt x="532" y="117"/>
                      <a:pt x="532" y="117"/>
                      <a:pt x="532" y="117"/>
                    </a:cubicBezTo>
                    <a:cubicBezTo>
                      <a:pt x="532" y="117"/>
                      <a:pt x="532" y="117"/>
                      <a:pt x="532" y="117"/>
                    </a:cubicBezTo>
                    <a:cubicBezTo>
                      <a:pt x="532" y="117"/>
                      <a:pt x="532" y="117"/>
                      <a:pt x="532" y="117"/>
                    </a:cubicBezTo>
                    <a:cubicBezTo>
                      <a:pt x="543" y="115"/>
                      <a:pt x="543" y="115"/>
                      <a:pt x="543" y="115"/>
                    </a:cubicBezTo>
                    <a:cubicBezTo>
                      <a:pt x="543" y="115"/>
                      <a:pt x="543" y="115"/>
                      <a:pt x="543" y="115"/>
                    </a:cubicBezTo>
                    <a:cubicBezTo>
                      <a:pt x="555" y="115"/>
                      <a:pt x="555" y="115"/>
                      <a:pt x="555" y="115"/>
                    </a:cubicBezTo>
                    <a:cubicBezTo>
                      <a:pt x="557" y="115"/>
                      <a:pt x="557" y="115"/>
                      <a:pt x="557" y="115"/>
                    </a:cubicBezTo>
                    <a:cubicBezTo>
                      <a:pt x="557" y="0"/>
                      <a:pt x="557" y="0"/>
                      <a:pt x="557" y="0"/>
                    </a:cubicBezTo>
                    <a:lnTo>
                      <a:pt x="555" y="0"/>
                    </a:ln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77923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16" name="Freeform 8"/>
              <p:cNvSpPr>
                <a:spLocks noSelect="1"/>
              </p:cNvSpPr>
              <p:nvPr userDrawn="1"/>
            </p:nvSpPr>
            <p:spPr bwMode="gray">
              <a:xfrm>
                <a:off x="1078040" y="429178"/>
                <a:ext cx="386905" cy="415043"/>
              </a:xfrm>
              <a:custGeom>
                <a:avLst/>
                <a:gdLst>
                  <a:gd name="T0" fmla="*/ 244274 w 1219"/>
                  <a:gd name="T1" fmla="*/ 294640 h 1304"/>
                  <a:gd name="T2" fmla="*/ 111034 w 1219"/>
                  <a:gd name="T3" fmla="*/ 294958 h 1304"/>
                  <a:gd name="T4" fmla="*/ 12055 w 1219"/>
                  <a:gd name="T5" fmla="*/ 303213 h 1304"/>
                  <a:gd name="T6" fmla="*/ 9517 w 1219"/>
                  <a:gd name="T7" fmla="*/ 303530 h 1304"/>
                  <a:gd name="T8" fmla="*/ 152592 w 1219"/>
                  <a:gd name="T9" fmla="*/ 414020 h 1304"/>
                  <a:gd name="T10" fmla="*/ 232854 w 1219"/>
                  <a:gd name="T11" fmla="*/ 401638 h 1304"/>
                  <a:gd name="T12" fmla="*/ 236026 w 1219"/>
                  <a:gd name="T13" fmla="*/ 399733 h 1304"/>
                  <a:gd name="T14" fmla="*/ 239516 w 1219"/>
                  <a:gd name="T15" fmla="*/ 397828 h 1304"/>
                  <a:gd name="T16" fmla="*/ 242688 w 1219"/>
                  <a:gd name="T17" fmla="*/ 395923 h 1304"/>
                  <a:gd name="T18" fmla="*/ 246178 w 1219"/>
                  <a:gd name="T19" fmla="*/ 394018 h 1304"/>
                  <a:gd name="T20" fmla="*/ 249350 w 1219"/>
                  <a:gd name="T21" fmla="*/ 392113 h 1304"/>
                  <a:gd name="T22" fmla="*/ 252840 w 1219"/>
                  <a:gd name="T23" fmla="*/ 389890 h 1304"/>
                  <a:gd name="T24" fmla="*/ 255695 w 1219"/>
                  <a:gd name="T25" fmla="*/ 387985 h 1304"/>
                  <a:gd name="T26" fmla="*/ 258867 w 1219"/>
                  <a:gd name="T27" fmla="*/ 385763 h 1304"/>
                  <a:gd name="T28" fmla="*/ 262040 w 1219"/>
                  <a:gd name="T29" fmla="*/ 383858 h 1304"/>
                  <a:gd name="T30" fmla="*/ 265212 w 1219"/>
                  <a:gd name="T31" fmla="*/ 381635 h 1304"/>
                  <a:gd name="T32" fmla="*/ 268385 w 1219"/>
                  <a:gd name="T33" fmla="*/ 379413 h 1304"/>
                  <a:gd name="T34" fmla="*/ 271557 w 1219"/>
                  <a:gd name="T35" fmla="*/ 377190 h 1304"/>
                  <a:gd name="T36" fmla="*/ 275998 w 1219"/>
                  <a:gd name="T37" fmla="*/ 373698 h 1304"/>
                  <a:gd name="T38" fmla="*/ 278854 w 1219"/>
                  <a:gd name="T39" fmla="*/ 371158 h 1304"/>
                  <a:gd name="T40" fmla="*/ 284881 w 1219"/>
                  <a:gd name="T41" fmla="*/ 366395 h 1304"/>
                  <a:gd name="T42" fmla="*/ 298840 w 1219"/>
                  <a:gd name="T43" fmla="*/ 353695 h 1304"/>
                  <a:gd name="T44" fmla="*/ 302964 w 1219"/>
                  <a:gd name="T45" fmla="*/ 349568 h 1304"/>
                  <a:gd name="T46" fmla="*/ 305819 w 1219"/>
                  <a:gd name="T47" fmla="*/ 346710 h 1304"/>
                  <a:gd name="T48" fmla="*/ 308357 w 1219"/>
                  <a:gd name="T49" fmla="*/ 344170 h 1304"/>
                  <a:gd name="T50" fmla="*/ 311212 w 1219"/>
                  <a:gd name="T51" fmla="*/ 341313 h 1304"/>
                  <a:gd name="T52" fmla="*/ 314067 w 1219"/>
                  <a:gd name="T53" fmla="*/ 337820 h 1304"/>
                  <a:gd name="T54" fmla="*/ 382591 w 1219"/>
                  <a:gd name="T55" fmla="*/ 195898 h 1304"/>
                  <a:gd name="T56" fmla="*/ 382908 w 1219"/>
                  <a:gd name="T57" fmla="*/ 193358 h 1304"/>
                  <a:gd name="T58" fmla="*/ 383543 w 1219"/>
                  <a:gd name="T59" fmla="*/ 188595 h 1304"/>
                  <a:gd name="T60" fmla="*/ 384177 w 1219"/>
                  <a:gd name="T61" fmla="*/ 185738 h 1304"/>
                  <a:gd name="T62" fmla="*/ 384494 w 1219"/>
                  <a:gd name="T63" fmla="*/ 180975 h 1304"/>
                  <a:gd name="T64" fmla="*/ 384812 w 1219"/>
                  <a:gd name="T65" fmla="*/ 178118 h 1304"/>
                  <a:gd name="T66" fmla="*/ 385446 w 1219"/>
                  <a:gd name="T67" fmla="*/ 174943 h 1304"/>
                  <a:gd name="T68" fmla="*/ 385446 w 1219"/>
                  <a:gd name="T69" fmla="*/ 172085 h 1304"/>
                  <a:gd name="T70" fmla="*/ 385763 w 1219"/>
                  <a:gd name="T71" fmla="*/ 168910 h 1304"/>
                  <a:gd name="T72" fmla="*/ 386081 w 1219"/>
                  <a:gd name="T73" fmla="*/ 165735 h 1304"/>
                  <a:gd name="T74" fmla="*/ 386081 w 1219"/>
                  <a:gd name="T75" fmla="*/ 162878 h 1304"/>
                  <a:gd name="T76" fmla="*/ 386398 w 1219"/>
                  <a:gd name="T77" fmla="*/ 159385 h 1304"/>
                  <a:gd name="T78" fmla="*/ 386398 w 1219"/>
                  <a:gd name="T79" fmla="*/ 156528 h 1304"/>
                  <a:gd name="T80" fmla="*/ 386398 w 1219"/>
                  <a:gd name="T81" fmla="*/ 153353 h 1304"/>
                  <a:gd name="T82" fmla="*/ 386715 w 1219"/>
                  <a:gd name="T83" fmla="*/ 150178 h 1304"/>
                  <a:gd name="T84" fmla="*/ 386715 w 1219"/>
                  <a:gd name="T85" fmla="*/ 145733 h 1304"/>
                  <a:gd name="T86" fmla="*/ 386398 w 1219"/>
                  <a:gd name="T87" fmla="*/ 141923 h 1304"/>
                  <a:gd name="T88" fmla="*/ 386398 w 1219"/>
                  <a:gd name="T89" fmla="*/ 138430 h 1304"/>
                  <a:gd name="T90" fmla="*/ 386398 w 1219"/>
                  <a:gd name="T91" fmla="*/ 134620 h 1304"/>
                  <a:gd name="T92" fmla="*/ 386081 w 1219"/>
                  <a:gd name="T93" fmla="*/ 131128 h 1304"/>
                  <a:gd name="T94" fmla="*/ 385763 w 1219"/>
                  <a:gd name="T95" fmla="*/ 127635 h 1304"/>
                  <a:gd name="T96" fmla="*/ 385763 w 1219"/>
                  <a:gd name="T97" fmla="*/ 124143 h 1304"/>
                  <a:gd name="T98" fmla="*/ 385446 w 1219"/>
                  <a:gd name="T99" fmla="*/ 120650 h 1304"/>
                  <a:gd name="T100" fmla="*/ 385129 w 1219"/>
                  <a:gd name="T101" fmla="*/ 117158 h 1304"/>
                  <a:gd name="T102" fmla="*/ 384494 w 1219"/>
                  <a:gd name="T103" fmla="*/ 112078 h 1304"/>
                  <a:gd name="T104" fmla="*/ 383860 w 1219"/>
                  <a:gd name="T105" fmla="*/ 108585 h 1304"/>
                  <a:gd name="T106" fmla="*/ 383543 w 1219"/>
                  <a:gd name="T107" fmla="*/ 105093 h 1304"/>
                  <a:gd name="T108" fmla="*/ 382908 w 1219"/>
                  <a:gd name="T109" fmla="*/ 101600 h 1304"/>
                  <a:gd name="T110" fmla="*/ 378467 w 1219"/>
                  <a:gd name="T111" fmla="*/ 78740 h 1304"/>
                  <a:gd name="T112" fmla="*/ 376563 w 1219"/>
                  <a:gd name="T113" fmla="*/ 71755 h 1304"/>
                  <a:gd name="T114" fmla="*/ 375612 w 1219"/>
                  <a:gd name="T115" fmla="*/ 68263 h 1304"/>
                  <a:gd name="T116" fmla="*/ 374660 w 1219"/>
                  <a:gd name="T117" fmla="*/ 64770 h 1304"/>
                  <a:gd name="T118" fmla="*/ 373391 w 1219"/>
                  <a:gd name="T119" fmla="*/ 61278 h 1304"/>
                  <a:gd name="T120" fmla="*/ 372439 w 1219"/>
                  <a:gd name="T121" fmla="*/ 57785 h 1304"/>
                  <a:gd name="T122" fmla="*/ 345791 w 1219"/>
                  <a:gd name="T123" fmla="*/ 0 h 130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219" h="1304">
                    <a:moveTo>
                      <a:pt x="1126" y="206"/>
                    </a:moveTo>
                    <a:cubicBezTo>
                      <a:pt x="1126" y="329"/>
                      <a:pt x="1089" y="447"/>
                      <a:pt x="1016" y="537"/>
                    </a:cubicBezTo>
                    <a:cubicBezTo>
                      <a:pt x="972" y="592"/>
                      <a:pt x="902" y="646"/>
                      <a:pt x="820" y="685"/>
                    </a:cubicBezTo>
                    <a:cubicBezTo>
                      <a:pt x="770" y="928"/>
                      <a:pt x="770" y="928"/>
                      <a:pt x="770" y="928"/>
                    </a:cubicBezTo>
                    <a:cubicBezTo>
                      <a:pt x="767" y="943"/>
                      <a:pt x="751" y="956"/>
                      <a:pt x="736" y="956"/>
                    </a:cubicBezTo>
                    <a:cubicBezTo>
                      <a:pt x="493" y="956"/>
                      <a:pt x="493" y="956"/>
                      <a:pt x="493" y="956"/>
                    </a:cubicBezTo>
                    <a:cubicBezTo>
                      <a:pt x="399" y="956"/>
                      <a:pt x="399" y="956"/>
                      <a:pt x="399" y="956"/>
                    </a:cubicBezTo>
                    <a:cubicBezTo>
                      <a:pt x="381" y="956"/>
                      <a:pt x="359" y="944"/>
                      <a:pt x="350" y="929"/>
                    </a:cubicBezTo>
                    <a:cubicBezTo>
                      <a:pt x="131" y="590"/>
                      <a:pt x="131" y="590"/>
                      <a:pt x="131" y="590"/>
                    </a:cubicBezTo>
                    <a:cubicBezTo>
                      <a:pt x="63" y="929"/>
                      <a:pt x="63" y="929"/>
                      <a:pt x="63" y="929"/>
                    </a:cubicBezTo>
                    <a:cubicBezTo>
                      <a:pt x="60" y="941"/>
                      <a:pt x="50" y="951"/>
                      <a:pt x="38" y="955"/>
                    </a:cubicBezTo>
                    <a:cubicBezTo>
                      <a:pt x="38" y="955"/>
                      <a:pt x="38" y="955"/>
                      <a:pt x="38" y="955"/>
                    </a:cubicBezTo>
                    <a:cubicBezTo>
                      <a:pt x="37" y="955"/>
                      <a:pt x="37" y="955"/>
                      <a:pt x="37" y="955"/>
                    </a:cubicBezTo>
                    <a:cubicBezTo>
                      <a:pt x="37" y="955"/>
                      <a:pt x="37" y="955"/>
                      <a:pt x="37" y="955"/>
                    </a:cubicBezTo>
                    <a:cubicBezTo>
                      <a:pt x="37" y="955"/>
                      <a:pt x="37" y="955"/>
                      <a:pt x="37" y="955"/>
                    </a:cubicBezTo>
                    <a:cubicBezTo>
                      <a:pt x="30" y="956"/>
                      <a:pt x="30" y="956"/>
                      <a:pt x="30" y="956"/>
                    </a:cubicBezTo>
                    <a:cubicBezTo>
                      <a:pt x="29" y="956"/>
                      <a:pt x="29" y="956"/>
                      <a:pt x="29" y="956"/>
                    </a:cubicBezTo>
                    <a:cubicBezTo>
                      <a:pt x="0" y="956"/>
                      <a:pt x="0" y="956"/>
                      <a:pt x="0" y="956"/>
                    </a:cubicBezTo>
                    <a:cubicBezTo>
                      <a:pt x="0" y="1121"/>
                      <a:pt x="176" y="1304"/>
                      <a:pt x="481" y="1304"/>
                    </a:cubicBezTo>
                    <a:cubicBezTo>
                      <a:pt x="481" y="1304"/>
                      <a:pt x="481" y="1304"/>
                      <a:pt x="481" y="1304"/>
                    </a:cubicBezTo>
                    <a:cubicBezTo>
                      <a:pt x="481" y="1304"/>
                      <a:pt x="481" y="1304"/>
                      <a:pt x="481" y="1304"/>
                    </a:cubicBezTo>
                    <a:cubicBezTo>
                      <a:pt x="556" y="1304"/>
                      <a:pt x="638" y="1293"/>
                      <a:pt x="728" y="1268"/>
                    </a:cubicBezTo>
                    <a:cubicBezTo>
                      <a:pt x="732" y="1265"/>
                      <a:pt x="732" y="1265"/>
                      <a:pt x="732" y="1265"/>
                    </a:cubicBezTo>
                    <a:cubicBezTo>
                      <a:pt x="734" y="1265"/>
                      <a:pt x="734" y="1265"/>
                      <a:pt x="734" y="1265"/>
                    </a:cubicBezTo>
                    <a:cubicBezTo>
                      <a:pt x="738" y="1262"/>
                      <a:pt x="738" y="1262"/>
                      <a:pt x="738" y="1262"/>
                    </a:cubicBezTo>
                    <a:cubicBezTo>
                      <a:pt x="739" y="1262"/>
                      <a:pt x="739" y="1262"/>
                      <a:pt x="739" y="1262"/>
                    </a:cubicBezTo>
                    <a:cubicBezTo>
                      <a:pt x="743" y="1260"/>
                      <a:pt x="743" y="1260"/>
                      <a:pt x="743" y="1260"/>
                    </a:cubicBezTo>
                    <a:cubicBezTo>
                      <a:pt x="744" y="1259"/>
                      <a:pt x="744" y="1259"/>
                      <a:pt x="744" y="1259"/>
                    </a:cubicBezTo>
                    <a:cubicBezTo>
                      <a:pt x="749" y="1257"/>
                      <a:pt x="749" y="1257"/>
                      <a:pt x="749" y="1257"/>
                    </a:cubicBezTo>
                    <a:cubicBezTo>
                      <a:pt x="750" y="1256"/>
                      <a:pt x="750" y="1256"/>
                      <a:pt x="750" y="1256"/>
                    </a:cubicBezTo>
                    <a:cubicBezTo>
                      <a:pt x="754" y="1254"/>
                      <a:pt x="754" y="1254"/>
                      <a:pt x="754" y="1254"/>
                    </a:cubicBezTo>
                    <a:cubicBezTo>
                      <a:pt x="755" y="1253"/>
                      <a:pt x="755" y="1253"/>
                      <a:pt x="755" y="1253"/>
                    </a:cubicBezTo>
                    <a:cubicBezTo>
                      <a:pt x="759" y="1251"/>
                      <a:pt x="759" y="1251"/>
                      <a:pt x="759" y="1251"/>
                    </a:cubicBezTo>
                    <a:cubicBezTo>
                      <a:pt x="760" y="1250"/>
                      <a:pt x="760" y="1250"/>
                      <a:pt x="760" y="1250"/>
                    </a:cubicBezTo>
                    <a:cubicBezTo>
                      <a:pt x="765" y="1248"/>
                      <a:pt x="765" y="1248"/>
                      <a:pt x="765" y="1248"/>
                    </a:cubicBezTo>
                    <a:cubicBezTo>
                      <a:pt x="765" y="1247"/>
                      <a:pt x="765" y="1247"/>
                      <a:pt x="765" y="1247"/>
                    </a:cubicBezTo>
                    <a:cubicBezTo>
                      <a:pt x="769" y="1245"/>
                      <a:pt x="769" y="1245"/>
                      <a:pt x="769" y="1245"/>
                    </a:cubicBezTo>
                    <a:cubicBezTo>
                      <a:pt x="771" y="1244"/>
                      <a:pt x="771" y="1244"/>
                      <a:pt x="771" y="1244"/>
                    </a:cubicBezTo>
                    <a:cubicBezTo>
                      <a:pt x="775" y="1242"/>
                      <a:pt x="775" y="1242"/>
                      <a:pt x="775" y="1242"/>
                    </a:cubicBezTo>
                    <a:cubicBezTo>
                      <a:pt x="776" y="1241"/>
                      <a:pt x="776" y="1241"/>
                      <a:pt x="776" y="1241"/>
                    </a:cubicBezTo>
                    <a:cubicBezTo>
                      <a:pt x="780" y="1239"/>
                      <a:pt x="780" y="1239"/>
                      <a:pt x="780" y="1239"/>
                    </a:cubicBezTo>
                    <a:cubicBezTo>
                      <a:pt x="781" y="1238"/>
                      <a:pt x="781" y="1238"/>
                      <a:pt x="781" y="1238"/>
                    </a:cubicBezTo>
                    <a:cubicBezTo>
                      <a:pt x="785" y="1236"/>
                      <a:pt x="785" y="1236"/>
                      <a:pt x="785" y="1236"/>
                    </a:cubicBezTo>
                    <a:cubicBezTo>
                      <a:pt x="786" y="1235"/>
                      <a:pt x="786" y="1235"/>
                      <a:pt x="786" y="1235"/>
                    </a:cubicBezTo>
                    <a:cubicBezTo>
                      <a:pt x="790" y="1232"/>
                      <a:pt x="790" y="1232"/>
                      <a:pt x="790" y="1232"/>
                    </a:cubicBezTo>
                    <a:cubicBezTo>
                      <a:pt x="791" y="1232"/>
                      <a:pt x="791" y="1232"/>
                      <a:pt x="791" y="1232"/>
                    </a:cubicBezTo>
                    <a:cubicBezTo>
                      <a:pt x="795" y="1229"/>
                      <a:pt x="795" y="1229"/>
                      <a:pt x="795" y="1229"/>
                    </a:cubicBezTo>
                    <a:cubicBezTo>
                      <a:pt x="797" y="1228"/>
                      <a:pt x="797" y="1228"/>
                      <a:pt x="797" y="1228"/>
                    </a:cubicBezTo>
                    <a:cubicBezTo>
                      <a:pt x="801" y="1226"/>
                      <a:pt x="801" y="1226"/>
                      <a:pt x="801" y="1226"/>
                    </a:cubicBezTo>
                    <a:cubicBezTo>
                      <a:pt x="802" y="1225"/>
                      <a:pt x="802" y="1225"/>
                      <a:pt x="802" y="1225"/>
                    </a:cubicBezTo>
                    <a:cubicBezTo>
                      <a:pt x="805" y="1223"/>
                      <a:pt x="805" y="1223"/>
                      <a:pt x="805" y="1223"/>
                    </a:cubicBezTo>
                    <a:cubicBezTo>
                      <a:pt x="806" y="1222"/>
                      <a:pt x="806" y="1222"/>
                      <a:pt x="806" y="1222"/>
                    </a:cubicBezTo>
                    <a:cubicBezTo>
                      <a:pt x="811" y="1219"/>
                      <a:pt x="811" y="1219"/>
                      <a:pt x="811" y="1219"/>
                    </a:cubicBezTo>
                    <a:cubicBezTo>
                      <a:pt x="812" y="1219"/>
                      <a:pt x="812" y="1219"/>
                      <a:pt x="812" y="1219"/>
                    </a:cubicBezTo>
                    <a:cubicBezTo>
                      <a:pt x="815" y="1216"/>
                      <a:pt x="815" y="1216"/>
                      <a:pt x="815" y="1216"/>
                    </a:cubicBezTo>
                    <a:cubicBezTo>
                      <a:pt x="816" y="1215"/>
                      <a:pt x="816" y="1215"/>
                      <a:pt x="816" y="1215"/>
                    </a:cubicBezTo>
                    <a:cubicBezTo>
                      <a:pt x="821" y="1213"/>
                      <a:pt x="821" y="1213"/>
                      <a:pt x="821" y="1213"/>
                    </a:cubicBezTo>
                    <a:cubicBezTo>
                      <a:pt x="822" y="1212"/>
                      <a:pt x="822" y="1212"/>
                      <a:pt x="822" y="1212"/>
                    </a:cubicBezTo>
                    <a:cubicBezTo>
                      <a:pt x="826" y="1209"/>
                      <a:pt x="826" y="1209"/>
                      <a:pt x="826" y="1209"/>
                    </a:cubicBezTo>
                    <a:cubicBezTo>
                      <a:pt x="826" y="1209"/>
                      <a:pt x="826" y="1209"/>
                      <a:pt x="826" y="1209"/>
                    </a:cubicBezTo>
                    <a:cubicBezTo>
                      <a:pt x="831" y="1206"/>
                      <a:pt x="831" y="1206"/>
                      <a:pt x="831" y="1206"/>
                    </a:cubicBezTo>
                    <a:cubicBezTo>
                      <a:pt x="831" y="1205"/>
                      <a:pt x="831" y="1205"/>
                      <a:pt x="831" y="1205"/>
                    </a:cubicBezTo>
                    <a:cubicBezTo>
                      <a:pt x="836" y="1202"/>
                      <a:pt x="836" y="1202"/>
                      <a:pt x="836" y="1202"/>
                    </a:cubicBezTo>
                    <a:cubicBezTo>
                      <a:pt x="836" y="1202"/>
                      <a:pt x="836" y="1202"/>
                      <a:pt x="836" y="1202"/>
                    </a:cubicBezTo>
                    <a:cubicBezTo>
                      <a:pt x="840" y="1199"/>
                      <a:pt x="840" y="1199"/>
                      <a:pt x="840" y="1199"/>
                    </a:cubicBezTo>
                    <a:cubicBezTo>
                      <a:pt x="841" y="1198"/>
                      <a:pt x="841" y="1198"/>
                      <a:pt x="841" y="1198"/>
                    </a:cubicBezTo>
                    <a:cubicBezTo>
                      <a:pt x="845" y="1195"/>
                      <a:pt x="845" y="1195"/>
                      <a:pt x="845" y="1195"/>
                    </a:cubicBezTo>
                    <a:cubicBezTo>
                      <a:pt x="846" y="1195"/>
                      <a:pt x="846" y="1195"/>
                      <a:pt x="846" y="1195"/>
                    </a:cubicBezTo>
                    <a:cubicBezTo>
                      <a:pt x="850" y="1192"/>
                      <a:pt x="850" y="1192"/>
                      <a:pt x="850" y="1192"/>
                    </a:cubicBezTo>
                    <a:cubicBezTo>
                      <a:pt x="851" y="1191"/>
                      <a:pt x="851" y="1191"/>
                      <a:pt x="851" y="1191"/>
                    </a:cubicBezTo>
                    <a:cubicBezTo>
                      <a:pt x="855" y="1188"/>
                      <a:pt x="855" y="1188"/>
                      <a:pt x="855" y="1188"/>
                    </a:cubicBezTo>
                    <a:cubicBezTo>
                      <a:pt x="856" y="1188"/>
                      <a:pt x="856" y="1188"/>
                      <a:pt x="856" y="1188"/>
                    </a:cubicBezTo>
                    <a:cubicBezTo>
                      <a:pt x="865" y="1181"/>
                      <a:pt x="865" y="1181"/>
                      <a:pt x="865" y="1181"/>
                    </a:cubicBezTo>
                    <a:cubicBezTo>
                      <a:pt x="865" y="1180"/>
                      <a:pt x="865" y="1180"/>
                      <a:pt x="865" y="1180"/>
                    </a:cubicBezTo>
                    <a:cubicBezTo>
                      <a:pt x="870" y="1177"/>
                      <a:pt x="870" y="1177"/>
                      <a:pt x="870" y="1177"/>
                    </a:cubicBezTo>
                    <a:cubicBezTo>
                      <a:pt x="870" y="1177"/>
                      <a:pt x="870" y="1177"/>
                      <a:pt x="870" y="1177"/>
                    </a:cubicBezTo>
                    <a:cubicBezTo>
                      <a:pt x="874" y="1173"/>
                      <a:pt x="874" y="1173"/>
                      <a:pt x="874" y="1173"/>
                    </a:cubicBezTo>
                    <a:cubicBezTo>
                      <a:pt x="875" y="1173"/>
                      <a:pt x="875" y="1173"/>
                      <a:pt x="875" y="1173"/>
                    </a:cubicBezTo>
                    <a:cubicBezTo>
                      <a:pt x="879" y="1170"/>
                      <a:pt x="879" y="1170"/>
                      <a:pt x="879" y="1170"/>
                    </a:cubicBezTo>
                    <a:cubicBezTo>
                      <a:pt x="879" y="1169"/>
                      <a:pt x="879" y="1169"/>
                      <a:pt x="879" y="1169"/>
                    </a:cubicBezTo>
                    <a:cubicBezTo>
                      <a:pt x="888" y="1162"/>
                      <a:pt x="888" y="1162"/>
                      <a:pt x="888" y="1162"/>
                    </a:cubicBezTo>
                    <a:cubicBezTo>
                      <a:pt x="889" y="1162"/>
                      <a:pt x="889" y="1162"/>
                      <a:pt x="889" y="1162"/>
                    </a:cubicBezTo>
                    <a:cubicBezTo>
                      <a:pt x="898" y="1154"/>
                      <a:pt x="898" y="1154"/>
                      <a:pt x="898" y="1154"/>
                    </a:cubicBezTo>
                    <a:cubicBezTo>
                      <a:pt x="898" y="1154"/>
                      <a:pt x="898" y="1154"/>
                      <a:pt x="898" y="1154"/>
                    </a:cubicBezTo>
                    <a:cubicBezTo>
                      <a:pt x="911" y="1143"/>
                      <a:pt x="911" y="1143"/>
                      <a:pt x="911" y="1143"/>
                    </a:cubicBezTo>
                    <a:cubicBezTo>
                      <a:pt x="911" y="1142"/>
                      <a:pt x="911" y="1142"/>
                      <a:pt x="911" y="1142"/>
                    </a:cubicBezTo>
                    <a:cubicBezTo>
                      <a:pt x="922" y="1133"/>
                      <a:pt x="932" y="1124"/>
                      <a:pt x="942" y="1114"/>
                    </a:cubicBezTo>
                    <a:cubicBezTo>
                      <a:pt x="942" y="1114"/>
                      <a:pt x="942" y="1114"/>
                      <a:pt x="942" y="1114"/>
                    </a:cubicBezTo>
                    <a:cubicBezTo>
                      <a:pt x="951" y="1106"/>
                      <a:pt x="951" y="1106"/>
                      <a:pt x="951" y="1106"/>
                    </a:cubicBezTo>
                    <a:cubicBezTo>
                      <a:pt x="951" y="1106"/>
                      <a:pt x="951" y="1106"/>
                      <a:pt x="951" y="1106"/>
                    </a:cubicBezTo>
                    <a:cubicBezTo>
                      <a:pt x="955" y="1101"/>
                      <a:pt x="955" y="1101"/>
                      <a:pt x="955" y="1101"/>
                    </a:cubicBezTo>
                    <a:cubicBezTo>
                      <a:pt x="955" y="1101"/>
                      <a:pt x="955" y="1101"/>
                      <a:pt x="955" y="1101"/>
                    </a:cubicBezTo>
                    <a:cubicBezTo>
                      <a:pt x="959" y="1097"/>
                      <a:pt x="959" y="1097"/>
                      <a:pt x="959" y="1097"/>
                    </a:cubicBezTo>
                    <a:cubicBezTo>
                      <a:pt x="960" y="1097"/>
                      <a:pt x="960" y="1097"/>
                      <a:pt x="960" y="1097"/>
                    </a:cubicBezTo>
                    <a:cubicBezTo>
                      <a:pt x="963" y="1093"/>
                      <a:pt x="963" y="1093"/>
                      <a:pt x="963" y="1093"/>
                    </a:cubicBezTo>
                    <a:cubicBezTo>
                      <a:pt x="964" y="1092"/>
                      <a:pt x="964" y="1092"/>
                      <a:pt x="964" y="1092"/>
                    </a:cubicBezTo>
                    <a:cubicBezTo>
                      <a:pt x="967" y="1089"/>
                      <a:pt x="967" y="1089"/>
                      <a:pt x="967" y="1089"/>
                    </a:cubicBezTo>
                    <a:cubicBezTo>
                      <a:pt x="968" y="1088"/>
                      <a:pt x="968" y="1088"/>
                      <a:pt x="968" y="1088"/>
                    </a:cubicBezTo>
                    <a:cubicBezTo>
                      <a:pt x="971" y="1085"/>
                      <a:pt x="971" y="1085"/>
                      <a:pt x="971" y="1085"/>
                    </a:cubicBezTo>
                    <a:cubicBezTo>
                      <a:pt x="972" y="1084"/>
                      <a:pt x="972" y="1084"/>
                      <a:pt x="972" y="1084"/>
                    </a:cubicBezTo>
                    <a:cubicBezTo>
                      <a:pt x="976" y="1080"/>
                      <a:pt x="976" y="1080"/>
                      <a:pt x="976" y="1080"/>
                    </a:cubicBezTo>
                    <a:cubicBezTo>
                      <a:pt x="977" y="1079"/>
                      <a:pt x="977" y="1079"/>
                      <a:pt x="977" y="1079"/>
                    </a:cubicBezTo>
                    <a:cubicBezTo>
                      <a:pt x="979" y="1076"/>
                      <a:pt x="979" y="1076"/>
                      <a:pt x="979" y="1076"/>
                    </a:cubicBezTo>
                    <a:cubicBezTo>
                      <a:pt x="981" y="1075"/>
                      <a:pt x="981" y="1075"/>
                      <a:pt x="981" y="1075"/>
                    </a:cubicBezTo>
                    <a:cubicBezTo>
                      <a:pt x="984" y="1072"/>
                      <a:pt x="984" y="1072"/>
                      <a:pt x="984" y="1072"/>
                    </a:cubicBezTo>
                    <a:cubicBezTo>
                      <a:pt x="985" y="1070"/>
                      <a:pt x="985" y="1070"/>
                      <a:pt x="985" y="1070"/>
                    </a:cubicBezTo>
                    <a:cubicBezTo>
                      <a:pt x="987" y="1068"/>
                      <a:pt x="987" y="1068"/>
                      <a:pt x="987" y="1068"/>
                    </a:cubicBezTo>
                    <a:cubicBezTo>
                      <a:pt x="990" y="1064"/>
                      <a:pt x="990" y="1064"/>
                      <a:pt x="990" y="1064"/>
                    </a:cubicBezTo>
                    <a:cubicBezTo>
                      <a:pt x="991" y="1063"/>
                      <a:pt x="991" y="1063"/>
                      <a:pt x="991" y="1063"/>
                    </a:cubicBezTo>
                    <a:cubicBezTo>
                      <a:pt x="994" y="1061"/>
                      <a:pt x="994" y="1061"/>
                      <a:pt x="994" y="1061"/>
                    </a:cubicBezTo>
                    <a:cubicBezTo>
                      <a:pt x="994" y="1060"/>
                      <a:pt x="994" y="1060"/>
                      <a:pt x="994" y="1060"/>
                    </a:cubicBezTo>
                    <a:cubicBezTo>
                      <a:pt x="1102" y="937"/>
                      <a:pt x="1177" y="785"/>
                      <a:pt x="1206" y="617"/>
                    </a:cubicBezTo>
                    <a:cubicBezTo>
                      <a:pt x="1206" y="617"/>
                      <a:pt x="1206" y="617"/>
                      <a:pt x="1206" y="617"/>
                    </a:cubicBezTo>
                    <a:cubicBezTo>
                      <a:pt x="1206" y="613"/>
                      <a:pt x="1206" y="613"/>
                      <a:pt x="1206" y="613"/>
                    </a:cubicBezTo>
                    <a:cubicBezTo>
                      <a:pt x="1206" y="613"/>
                      <a:pt x="1206" y="613"/>
                      <a:pt x="1206" y="613"/>
                    </a:cubicBezTo>
                    <a:cubicBezTo>
                      <a:pt x="1207" y="609"/>
                      <a:pt x="1207" y="609"/>
                      <a:pt x="1207" y="609"/>
                    </a:cubicBezTo>
                    <a:cubicBezTo>
                      <a:pt x="1207" y="609"/>
                      <a:pt x="1207" y="609"/>
                      <a:pt x="1207" y="609"/>
                    </a:cubicBezTo>
                    <a:cubicBezTo>
                      <a:pt x="1209" y="597"/>
                      <a:pt x="1209" y="597"/>
                      <a:pt x="1209" y="597"/>
                    </a:cubicBezTo>
                    <a:cubicBezTo>
                      <a:pt x="1209" y="597"/>
                      <a:pt x="1209" y="597"/>
                      <a:pt x="1209" y="597"/>
                    </a:cubicBezTo>
                    <a:cubicBezTo>
                      <a:pt x="1209" y="594"/>
                      <a:pt x="1209" y="594"/>
                      <a:pt x="1209" y="594"/>
                    </a:cubicBezTo>
                    <a:cubicBezTo>
                      <a:pt x="1210" y="593"/>
                      <a:pt x="1210" y="593"/>
                      <a:pt x="1210" y="593"/>
                    </a:cubicBezTo>
                    <a:cubicBezTo>
                      <a:pt x="1210" y="589"/>
                      <a:pt x="1210" y="589"/>
                      <a:pt x="1210" y="589"/>
                    </a:cubicBezTo>
                    <a:cubicBezTo>
                      <a:pt x="1210" y="588"/>
                      <a:pt x="1210" y="588"/>
                      <a:pt x="1210" y="588"/>
                    </a:cubicBezTo>
                    <a:cubicBezTo>
                      <a:pt x="1211" y="585"/>
                      <a:pt x="1211" y="585"/>
                      <a:pt x="1211" y="585"/>
                    </a:cubicBezTo>
                    <a:cubicBezTo>
                      <a:pt x="1211" y="585"/>
                      <a:pt x="1211" y="585"/>
                      <a:pt x="1211" y="585"/>
                    </a:cubicBezTo>
                    <a:cubicBezTo>
                      <a:pt x="1212" y="574"/>
                      <a:pt x="1212" y="574"/>
                      <a:pt x="1212" y="574"/>
                    </a:cubicBezTo>
                    <a:cubicBezTo>
                      <a:pt x="1212" y="573"/>
                      <a:pt x="1212" y="573"/>
                      <a:pt x="1212" y="573"/>
                    </a:cubicBezTo>
                    <a:cubicBezTo>
                      <a:pt x="1212" y="570"/>
                      <a:pt x="1212" y="570"/>
                      <a:pt x="1212" y="570"/>
                    </a:cubicBezTo>
                    <a:cubicBezTo>
                      <a:pt x="1213" y="568"/>
                      <a:pt x="1213" y="568"/>
                      <a:pt x="1213" y="568"/>
                    </a:cubicBezTo>
                    <a:cubicBezTo>
                      <a:pt x="1213" y="566"/>
                      <a:pt x="1213" y="566"/>
                      <a:pt x="1213" y="566"/>
                    </a:cubicBezTo>
                    <a:cubicBezTo>
                      <a:pt x="1213" y="564"/>
                      <a:pt x="1213" y="564"/>
                      <a:pt x="1213" y="564"/>
                    </a:cubicBezTo>
                    <a:cubicBezTo>
                      <a:pt x="1213" y="561"/>
                      <a:pt x="1213" y="561"/>
                      <a:pt x="1213" y="561"/>
                    </a:cubicBezTo>
                    <a:cubicBezTo>
                      <a:pt x="1214" y="560"/>
                      <a:pt x="1214" y="560"/>
                      <a:pt x="1214" y="560"/>
                    </a:cubicBezTo>
                    <a:cubicBezTo>
                      <a:pt x="1214" y="555"/>
                      <a:pt x="1214" y="555"/>
                      <a:pt x="1214" y="555"/>
                    </a:cubicBezTo>
                    <a:cubicBezTo>
                      <a:pt x="1214" y="553"/>
                      <a:pt x="1214" y="553"/>
                      <a:pt x="1214" y="553"/>
                    </a:cubicBezTo>
                    <a:cubicBezTo>
                      <a:pt x="1215" y="551"/>
                      <a:pt x="1215" y="551"/>
                      <a:pt x="1215" y="551"/>
                    </a:cubicBezTo>
                    <a:cubicBezTo>
                      <a:pt x="1215" y="549"/>
                      <a:pt x="1215" y="549"/>
                      <a:pt x="1215" y="549"/>
                    </a:cubicBezTo>
                    <a:cubicBezTo>
                      <a:pt x="1215" y="546"/>
                      <a:pt x="1215" y="546"/>
                      <a:pt x="1215" y="546"/>
                    </a:cubicBezTo>
                    <a:cubicBezTo>
                      <a:pt x="1215" y="544"/>
                      <a:pt x="1215" y="544"/>
                      <a:pt x="1215" y="544"/>
                    </a:cubicBezTo>
                    <a:cubicBezTo>
                      <a:pt x="1215" y="542"/>
                      <a:pt x="1215" y="542"/>
                      <a:pt x="1215" y="542"/>
                    </a:cubicBezTo>
                    <a:cubicBezTo>
                      <a:pt x="1215" y="540"/>
                      <a:pt x="1215" y="540"/>
                      <a:pt x="1215" y="540"/>
                    </a:cubicBezTo>
                    <a:cubicBezTo>
                      <a:pt x="1216" y="537"/>
                      <a:pt x="1216" y="537"/>
                      <a:pt x="1216" y="537"/>
                    </a:cubicBezTo>
                    <a:cubicBezTo>
                      <a:pt x="1216" y="534"/>
                      <a:pt x="1216" y="534"/>
                      <a:pt x="1216" y="534"/>
                    </a:cubicBezTo>
                    <a:cubicBezTo>
                      <a:pt x="1216" y="532"/>
                      <a:pt x="1216" y="532"/>
                      <a:pt x="1216" y="532"/>
                    </a:cubicBezTo>
                    <a:cubicBezTo>
                      <a:pt x="1216" y="529"/>
                      <a:pt x="1216" y="529"/>
                      <a:pt x="1216" y="529"/>
                    </a:cubicBezTo>
                    <a:cubicBezTo>
                      <a:pt x="1216" y="527"/>
                      <a:pt x="1216" y="527"/>
                      <a:pt x="1216" y="527"/>
                    </a:cubicBezTo>
                    <a:cubicBezTo>
                      <a:pt x="1217" y="524"/>
                      <a:pt x="1217" y="524"/>
                      <a:pt x="1217" y="524"/>
                    </a:cubicBezTo>
                    <a:cubicBezTo>
                      <a:pt x="1217" y="522"/>
                      <a:pt x="1217" y="522"/>
                      <a:pt x="1217" y="522"/>
                    </a:cubicBezTo>
                    <a:cubicBezTo>
                      <a:pt x="1217" y="520"/>
                      <a:pt x="1217" y="520"/>
                      <a:pt x="1217" y="520"/>
                    </a:cubicBezTo>
                    <a:cubicBezTo>
                      <a:pt x="1217" y="518"/>
                      <a:pt x="1217" y="518"/>
                      <a:pt x="1217" y="518"/>
                    </a:cubicBezTo>
                    <a:cubicBezTo>
                      <a:pt x="1217" y="515"/>
                      <a:pt x="1217" y="515"/>
                      <a:pt x="1217" y="515"/>
                    </a:cubicBezTo>
                    <a:cubicBezTo>
                      <a:pt x="1217" y="513"/>
                      <a:pt x="1217" y="513"/>
                      <a:pt x="1217" y="513"/>
                    </a:cubicBezTo>
                    <a:cubicBezTo>
                      <a:pt x="1218" y="509"/>
                      <a:pt x="1218" y="509"/>
                      <a:pt x="1218" y="509"/>
                    </a:cubicBezTo>
                    <a:cubicBezTo>
                      <a:pt x="1218" y="507"/>
                      <a:pt x="1218" y="507"/>
                      <a:pt x="1218" y="507"/>
                    </a:cubicBezTo>
                    <a:cubicBezTo>
                      <a:pt x="1218" y="504"/>
                      <a:pt x="1218" y="504"/>
                      <a:pt x="1218" y="504"/>
                    </a:cubicBezTo>
                    <a:cubicBezTo>
                      <a:pt x="1218" y="502"/>
                      <a:pt x="1218" y="502"/>
                      <a:pt x="1218" y="502"/>
                    </a:cubicBezTo>
                    <a:cubicBezTo>
                      <a:pt x="1218" y="500"/>
                      <a:pt x="1218" y="500"/>
                      <a:pt x="1218" y="500"/>
                    </a:cubicBezTo>
                    <a:cubicBezTo>
                      <a:pt x="1218" y="498"/>
                      <a:pt x="1218" y="498"/>
                      <a:pt x="1218" y="498"/>
                    </a:cubicBezTo>
                    <a:cubicBezTo>
                      <a:pt x="1218" y="495"/>
                      <a:pt x="1218" y="495"/>
                      <a:pt x="1218" y="495"/>
                    </a:cubicBezTo>
                    <a:cubicBezTo>
                      <a:pt x="1218" y="493"/>
                      <a:pt x="1218" y="493"/>
                      <a:pt x="1218" y="493"/>
                    </a:cubicBezTo>
                    <a:cubicBezTo>
                      <a:pt x="1218" y="490"/>
                      <a:pt x="1218" y="490"/>
                      <a:pt x="1218" y="490"/>
                    </a:cubicBezTo>
                    <a:cubicBezTo>
                      <a:pt x="1218" y="489"/>
                      <a:pt x="1218" y="489"/>
                      <a:pt x="1218" y="489"/>
                    </a:cubicBezTo>
                    <a:cubicBezTo>
                      <a:pt x="1218" y="484"/>
                      <a:pt x="1218" y="484"/>
                      <a:pt x="1218" y="484"/>
                    </a:cubicBezTo>
                    <a:cubicBezTo>
                      <a:pt x="1218" y="483"/>
                      <a:pt x="1218" y="483"/>
                      <a:pt x="1218" y="483"/>
                    </a:cubicBezTo>
                    <a:cubicBezTo>
                      <a:pt x="1218" y="480"/>
                      <a:pt x="1218" y="480"/>
                      <a:pt x="1218" y="480"/>
                    </a:cubicBezTo>
                    <a:cubicBezTo>
                      <a:pt x="1219" y="478"/>
                      <a:pt x="1219" y="478"/>
                      <a:pt x="1219" y="478"/>
                    </a:cubicBezTo>
                    <a:cubicBezTo>
                      <a:pt x="1219" y="475"/>
                      <a:pt x="1219" y="475"/>
                      <a:pt x="1219" y="475"/>
                    </a:cubicBezTo>
                    <a:cubicBezTo>
                      <a:pt x="1219" y="473"/>
                      <a:pt x="1219" y="473"/>
                      <a:pt x="1219" y="473"/>
                    </a:cubicBezTo>
                    <a:cubicBezTo>
                      <a:pt x="1219" y="470"/>
                      <a:pt x="1219" y="470"/>
                      <a:pt x="1219" y="470"/>
                    </a:cubicBezTo>
                    <a:cubicBezTo>
                      <a:pt x="1219" y="469"/>
                      <a:pt x="1219" y="469"/>
                      <a:pt x="1219" y="469"/>
                    </a:cubicBezTo>
                    <a:cubicBezTo>
                      <a:pt x="1219" y="464"/>
                      <a:pt x="1219" y="464"/>
                      <a:pt x="1219" y="464"/>
                    </a:cubicBezTo>
                    <a:cubicBezTo>
                      <a:pt x="1219" y="459"/>
                      <a:pt x="1219" y="459"/>
                      <a:pt x="1219" y="459"/>
                    </a:cubicBezTo>
                    <a:cubicBezTo>
                      <a:pt x="1219" y="458"/>
                      <a:pt x="1219" y="458"/>
                      <a:pt x="1219" y="458"/>
                    </a:cubicBezTo>
                    <a:cubicBezTo>
                      <a:pt x="1219" y="453"/>
                      <a:pt x="1219" y="453"/>
                      <a:pt x="1219" y="453"/>
                    </a:cubicBezTo>
                    <a:cubicBezTo>
                      <a:pt x="1219" y="452"/>
                      <a:pt x="1219" y="452"/>
                      <a:pt x="1219" y="452"/>
                    </a:cubicBezTo>
                    <a:cubicBezTo>
                      <a:pt x="1218" y="447"/>
                      <a:pt x="1218" y="447"/>
                      <a:pt x="1218" y="447"/>
                    </a:cubicBezTo>
                    <a:cubicBezTo>
                      <a:pt x="1218" y="446"/>
                      <a:pt x="1218" y="446"/>
                      <a:pt x="1218" y="446"/>
                    </a:cubicBezTo>
                    <a:cubicBezTo>
                      <a:pt x="1218" y="442"/>
                      <a:pt x="1218" y="442"/>
                      <a:pt x="1218" y="442"/>
                    </a:cubicBezTo>
                    <a:cubicBezTo>
                      <a:pt x="1218" y="441"/>
                      <a:pt x="1218" y="441"/>
                      <a:pt x="1218" y="441"/>
                    </a:cubicBezTo>
                    <a:cubicBezTo>
                      <a:pt x="1218" y="436"/>
                      <a:pt x="1218" y="436"/>
                      <a:pt x="1218" y="436"/>
                    </a:cubicBezTo>
                    <a:cubicBezTo>
                      <a:pt x="1218" y="434"/>
                      <a:pt x="1218" y="434"/>
                      <a:pt x="1218" y="434"/>
                    </a:cubicBezTo>
                    <a:cubicBezTo>
                      <a:pt x="1218" y="430"/>
                      <a:pt x="1218" y="430"/>
                      <a:pt x="1218" y="430"/>
                    </a:cubicBezTo>
                    <a:cubicBezTo>
                      <a:pt x="1218" y="429"/>
                      <a:pt x="1218" y="429"/>
                      <a:pt x="1218" y="429"/>
                    </a:cubicBezTo>
                    <a:cubicBezTo>
                      <a:pt x="1218" y="424"/>
                      <a:pt x="1218" y="424"/>
                      <a:pt x="1218" y="424"/>
                    </a:cubicBezTo>
                    <a:cubicBezTo>
                      <a:pt x="1218" y="423"/>
                      <a:pt x="1218" y="423"/>
                      <a:pt x="1218" y="423"/>
                    </a:cubicBezTo>
                    <a:cubicBezTo>
                      <a:pt x="1217" y="419"/>
                      <a:pt x="1217" y="419"/>
                      <a:pt x="1217" y="419"/>
                    </a:cubicBezTo>
                    <a:cubicBezTo>
                      <a:pt x="1217" y="417"/>
                      <a:pt x="1217" y="417"/>
                      <a:pt x="1217" y="417"/>
                    </a:cubicBezTo>
                    <a:cubicBezTo>
                      <a:pt x="1217" y="413"/>
                      <a:pt x="1217" y="413"/>
                      <a:pt x="1217" y="413"/>
                    </a:cubicBezTo>
                    <a:cubicBezTo>
                      <a:pt x="1217" y="411"/>
                      <a:pt x="1217" y="411"/>
                      <a:pt x="1217" y="411"/>
                    </a:cubicBezTo>
                    <a:cubicBezTo>
                      <a:pt x="1217" y="408"/>
                      <a:pt x="1217" y="408"/>
                      <a:pt x="1217" y="408"/>
                    </a:cubicBezTo>
                    <a:cubicBezTo>
                      <a:pt x="1217" y="406"/>
                      <a:pt x="1217" y="406"/>
                      <a:pt x="1217" y="406"/>
                    </a:cubicBezTo>
                    <a:cubicBezTo>
                      <a:pt x="1216" y="402"/>
                      <a:pt x="1216" y="402"/>
                      <a:pt x="1216" y="402"/>
                    </a:cubicBezTo>
                    <a:cubicBezTo>
                      <a:pt x="1216" y="400"/>
                      <a:pt x="1216" y="400"/>
                      <a:pt x="1216" y="400"/>
                    </a:cubicBezTo>
                    <a:cubicBezTo>
                      <a:pt x="1216" y="396"/>
                      <a:pt x="1216" y="396"/>
                      <a:pt x="1216" y="396"/>
                    </a:cubicBezTo>
                    <a:cubicBezTo>
                      <a:pt x="1216" y="394"/>
                      <a:pt x="1216" y="394"/>
                      <a:pt x="1216" y="394"/>
                    </a:cubicBezTo>
                    <a:cubicBezTo>
                      <a:pt x="1216" y="391"/>
                      <a:pt x="1216" y="391"/>
                      <a:pt x="1216" y="391"/>
                    </a:cubicBezTo>
                    <a:cubicBezTo>
                      <a:pt x="1215" y="388"/>
                      <a:pt x="1215" y="388"/>
                      <a:pt x="1215" y="388"/>
                    </a:cubicBezTo>
                    <a:cubicBezTo>
                      <a:pt x="1215" y="385"/>
                      <a:pt x="1215" y="385"/>
                      <a:pt x="1215" y="385"/>
                    </a:cubicBezTo>
                    <a:cubicBezTo>
                      <a:pt x="1215" y="383"/>
                      <a:pt x="1215" y="383"/>
                      <a:pt x="1215" y="383"/>
                    </a:cubicBezTo>
                    <a:cubicBezTo>
                      <a:pt x="1215" y="380"/>
                      <a:pt x="1215" y="380"/>
                      <a:pt x="1215" y="380"/>
                    </a:cubicBezTo>
                    <a:cubicBezTo>
                      <a:pt x="1214" y="377"/>
                      <a:pt x="1214" y="377"/>
                      <a:pt x="1214" y="377"/>
                    </a:cubicBezTo>
                    <a:cubicBezTo>
                      <a:pt x="1214" y="374"/>
                      <a:pt x="1214" y="374"/>
                      <a:pt x="1214" y="374"/>
                    </a:cubicBezTo>
                    <a:cubicBezTo>
                      <a:pt x="1214" y="371"/>
                      <a:pt x="1214" y="371"/>
                      <a:pt x="1214" y="371"/>
                    </a:cubicBezTo>
                    <a:cubicBezTo>
                      <a:pt x="1214" y="369"/>
                      <a:pt x="1214" y="369"/>
                      <a:pt x="1214" y="369"/>
                    </a:cubicBezTo>
                    <a:cubicBezTo>
                      <a:pt x="1213" y="359"/>
                      <a:pt x="1213" y="359"/>
                      <a:pt x="1213" y="359"/>
                    </a:cubicBezTo>
                    <a:cubicBezTo>
                      <a:pt x="1212" y="358"/>
                      <a:pt x="1212" y="358"/>
                      <a:pt x="1212" y="358"/>
                    </a:cubicBezTo>
                    <a:cubicBezTo>
                      <a:pt x="1212" y="355"/>
                      <a:pt x="1212" y="355"/>
                      <a:pt x="1212" y="355"/>
                    </a:cubicBezTo>
                    <a:cubicBezTo>
                      <a:pt x="1212" y="353"/>
                      <a:pt x="1212" y="353"/>
                      <a:pt x="1212" y="353"/>
                    </a:cubicBezTo>
                    <a:cubicBezTo>
                      <a:pt x="1211" y="348"/>
                      <a:pt x="1211" y="348"/>
                      <a:pt x="1211" y="348"/>
                    </a:cubicBezTo>
                    <a:cubicBezTo>
                      <a:pt x="1211" y="346"/>
                      <a:pt x="1211" y="346"/>
                      <a:pt x="1211" y="346"/>
                    </a:cubicBezTo>
                    <a:cubicBezTo>
                      <a:pt x="1211" y="343"/>
                      <a:pt x="1211" y="343"/>
                      <a:pt x="1211" y="343"/>
                    </a:cubicBezTo>
                    <a:cubicBezTo>
                      <a:pt x="1210" y="342"/>
                      <a:pt x="1210" y="342"/>
                      <a:pt x="1210" y="342"/>
                    </a:cubicBezTo>
                    <a:cubicBezTo>
                      <a:pt x="1210" y="336"/>
                      <a:pt x="1210" y="336"/>
                      <a:pt x="1210" y="336"/>
                    </a:cubicBezTo>
                    <a:cubicBezTo>
                      <a:pt x="1209" y="335"/>
                      <a:pt x="1209" y="335"/>
                      <a:pt x="1209" y="335"/>
                    </a:cubicBezTo>
                    <a:cubicBezTo>
                      <a:pt x="1209" y="332"/>
                      <a:pt x="1209" y="332"/>
                      <a:pt x="1209" y="332"/>
                    </a:cubicBezTo>
                    <a:cubicBezTo>
                      <a:pt x="1209" y="331"/>
                      <a:pt x="1209" y="331"/>
                      <a:pt x="1209" y="331"/>
                    </a:cubicBezTo>
                    <a:cubicBezTo>
                      <a:pt x="1208" y="324"/>
                      <a:pt x="1208" y="324"/>
                      <a:pt x="1208" y="324"/>
                    </a:cubicBezTo>
                    <a:cubicBezTo>
                      <a:pt x="1208" y="324"/>
                      <a:pt x="1208" y="324"/>
                      <a:pt x="1208" y="324"/>
                    </a:cubicBezTo>
                    <a:cubicBezTo>
                      <a:pt x="1207" y="320"/>
                      <a:pt x="1207" y="320"/>
                      <a:pt x="1207" y="320"/>
                    </a:cubicBezTo>
                    <a:cubicBezTo>
                      <a:pt x="1207" y="320"/>
                      <a:pt x="1207" y="320"/>
                      <a:pt x="1207" y="320"/>
                    </a:cubicBezTo>
                    <a:cubicBezTo>
                      <a:pt x="1205" y="309"/>
                      <a:pt x="1205" y="309"/>
                      <a:pt x="1205" y="309"/>
                    </a:cubicBezTo>
                    <a:cubicBezTo>
                      <a:pt x="1205" y="308"/>
                      <a:pt x="1205" y="308"/>
                      <a:pt x="1205" y="308"/>
                    </a:cubicBezTo>
                    <a:cubicBezTo>
                      <a:pt x="1202" y="288"/>
                      <a:pt x="1198" y="269"/>
                      <a:pt x="1193" y="249"/>
                    </a:cubicBezTo>
                    <a:cubicBezTo>
                      <a:pt x="1193" y="248"/>
                      <a:pt x="1193" y="248"/>
                      <a:pt x="1193" y="248"/>
                    </a:cubicBezTo>
                    <a:cubicBezTo>
                      <a:pt x="1190" y="238"/>
                      <a:pt x="1190" y="238"/>
                      <a:pt x="1190" y="238"/>
                    </a:cubicBezTo>
                    <a:cubicBezTo>
                      <a:pt x="1190" y="237"/>
                      <a:pt x="1190" y="237"/>
                      <a:pt x="1190" y="237"/>
                    </a:cubicBezTo>
                    <a:cubicBezTo>
                      <a:pt x="1187" y="228"/>
                      <a:pt x="1187" y="228"/>
                      <a:pt x="1187" y="228"/>
                    </a:cubicBezTo>
                    <a:cubicBezTo>
                      <a:pt x="1187" y="226"/>
                      <a:pt x="1187" y="226"/>
                      <a:pt x="1187" y="226"/>
                    </a:cubicBezTo>
                    <a:cubicBezTo>
                      <a:pt x="1186" y="223"/>
                      <a:pt x="1186" y="223"/>
                      <a:pt x="1186" y="223"/>
                    </a:cubicBezTo>
                    <a:cubicBezTo>
                      <a:pt x="1186" y="221"/>
                      <a:pt x="1186" y="221"/>
                      <a:pt x="1186" y="221"/>
                    </a:cubicBezTo>
                    <a:cubicBezTo>
                      <a:pt x="1184" y="217"/>
                      <a:pt x="1184" y="217"/>
                      <a:pt x="1184" y="217"/>
                    </a:cubicBezTo>
                    <a:cubicBezTo>
                      <a:pt x="1184" y="215"/>
                      <a:pt x="1184" y="215"/>
                      <a:pt x="1184" y="215"/>
                    </a:cubicBezTo>
                    <a:cubicBezTo>
                      <a:pt x="1183" y="213"/>
                      <a:pt x="1183" y="213"/>
                      <a:pt x="1183" y="213"/>
                    </a:cubicBezTo>
                    <a:cubicBezTo>
                      <a:pt x="1182" y="210"/>
                      <a:pt x="1182" y="210"/>
                      <a:pt x="1182" y="210"/>
                    </a:cubicBezTo>
                    <a:cubicBezTo>
                      <a:pt x="1181" y="207"/>
                      <a:pt x="1181" y="207"/>
                      <a:pt x="1181" y="207"/>
                    </a:cubicBezTo>
                    <a:cubicBezTo>
                      <a:pt x="1181" y="204"/>
                      <a:pt x="1181" y="204"/>
                      <a:pt x="1181" y="204"/>
                    </a:cubicBezTo>
                    <a:cubicBezTo>
                      <a:pt x="1180" y="202"/>
                      <a:pt x="1180" y="202"/>
                      <a:pt x="1180" y="202"/>
                    </a:cubicBezTo>
                    <a:cubicBezTo>
                      <a:pt x="1179" y="199"/>
                      <a:pt x="1179" y="199"/>
                      <a:pt x="1179" y="199"/>
                    </a:cubicBezTo>
                    <a:cubicBezTo>
                      <a:pt x="1179" y="198"/>
                      <a:pt x="1179" y="198"/>
                      <a:pt x="1179" y="198"/>
                    </a:cubicBezTo>
                    <a:cubicBezTo>
                      <a:pt x="1177" y="193"/>
                      <a:pt x="1177" y="193"/>
                      <a:pt x="1177" y="193"/>
                    </a:cubicBezTo>
                    <a:cubicBezTo>
                      <a:pt x="1177" y="192"/>
                      <a:pt x="1177" y="192"/>
                      <a:pt x="1177" y="192"/>
                    </a:cubicBezTo>
                    <a:cubicBezTo>
                      <a:pt x="1176" y="188"/>
                      <a:pt x="1176" y="188"/>
                      <a:pt x="1176" y="188"/>
                    </a:cubicBezTo>
                    <a:cubicBezTo>
                      <a:pt x="1175" y="187"/>
                      <a:pt x="1175" y="187"/>
                      <a:pt x="1175" y="187"/>
                    </a:cubicBezTo>
                    <a:cubicBezTo>
                      <a:pt x="1174" y="182"/>
                      <a:pt x="1174" y="182"/>
                      <a:pt x="1174" y="182"/>
                    </a:cubicBezTo>
                    <a:cubicBezTo>
                      <a:pt x="1174" y="182"/>
                      <a:pt x="1174" y="182"/>
                      <a:pt x="1174" y="182"/>
                    </a:cubicBezTo>
                    <a:cubicBezTo>
                      <a:pt x="1166" y="160"/>
                      <a:pt x="1158" y="137"/>
                      <a:pt x="1149" y="116"/>
                    </a:cubicBezTo>
                    <a:cubicBezTo>
                      <a:pt x="1144" y="103"/>
                      <a:pt x="1138" y="91"/>
                      <a:pt x="1132" y="79"/>
                    </a:cubicBezTo>
                    <a:cubicBezTo>
                      <a:pt x="1120" y="52"/>
                      <a:pt x="1106" y="26"/>
                      <a:pt x="1090" y="0"/>
                    </a:cubicBezTo>
                    <a:cubicBezTo>
                      <a:pt x="1115" y="67"/>
                      <a:pt x="1126" y="137"/>
                      <a:pt x="1126" y="206"/>
                    </a:cubicBezTo>
                  </a:path>
                </a:pathLst>
              </a:cu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77923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17" name="Freeform 9"/>
              <p:cNvSpPr>
                <a:spLocks noSelect="1"/>
              </p:cNvSpPr>
              <p:nvPr userDrawn="1"/>
            </p:nvSpPr>
            <p:spPr bwMode="gray">
              <a:xfrm>
                <a:off x="1118860" y="583489"/>
                <a:ext cx="115362" cy="150763"/>
              </a:xfrm>
              <a:custGeom>
                <a:avLst/>
                <a:gdLst>
                  <a:gd name="T0" fmla="*/ 0 w 362"/>
                  <a:gd name="T1" fmla="*/ 33655 h 472"/>
                  <a:gd name="T2" fmla="*/ 69533 w 362"/>
                  <a:gd name="T3" fmla="*/ 141288 h 472"/>
                  <a:gd name="T4" fmla="*/ 85090 w 362"/>
                  <a:gd name="T5" fmla="*/ 149860 h 472"/>
                  <a:gd name="T6" fmla="*/ 114935 w 362"/>
                  <a:gd name="T7" fmla="*/ 149860 h 472"/>
                  <a:gd name="T8" fmla="*/ 101283 w 362"/>
                  <a:gd name="T9" fmla="*/ 142240 h 472"/>
                  <a:gd name="T10" fmla="*/ 6985 w 362"/>
                  <a:gd name="T11" fmla="*/ 0 h 472"/>
                  <a:gd name="T12" fmla="*/ 0 w 362"/>
                  <a:gd name="T13" fmla="*/ 33655 h 4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2" h="472">
                    <a:moveTo>
                      <a:pt x="0" y="106"/>
                    </a:moveTo>
                    <a:cubicBezTo>
                      <a:pt x="219" y="445"/>
                      <a:pt x="219" y="445"/>
                      <a:pt x="219" y="445"/>
                    </a:cubicBezTo>
                    <a:cubicBezTo>
                      <a:pt x="228" y="460"/>
                      <a:pt x="250" y="472"/>
                      <a:pt x="268" y="472"/>
                    </a:cubicBezTo>
                    <a:cubicBezTo>
                      <a:pt x="362" y="472"/>
                      <a:pt x="362" y="472"/>
                      <a:pt x="362" y="472"/>
                    </a:cubicBezTo>
                    <a:cubicBezTo>
                      <a:pt x="347" y="472"/>
                      <a:pt x="327" y="461"/>
                      <a:pt x="319" y="448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0" y="106"/>
                    </a:lnTo>
                    <a:close/>
                  </a:path>
                </a:pathLst>
              </a:cu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77923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18" name="Freeform 10"/>
              <p:cNvSpPr>
                <a:spLocks noSelect="1"/>
              </p:cNvSpPr>
              <p:nvPr userDrawn="1"/>
            </p:nvSpPr>
            <p:spPr bwMode="gray">
              <a:xfrm>
                <a:off x="950255" y="290830"/>
                <a:ext cx="276868" cy="120611"/>
              </a:xfrm>
              <a:custGeom>
                <a:avLst/>
                <a:gdLst>
                  <a:gd name="T0" fmla="*/ 8573 w 874"/>
                  <a:gd name="T1" fmla="*/ 102553 h 378"/>
                  <a:gd name="T2" fmla="*/ 318 w 874"/>
                  <a:gd name="T3" fmla="*/ 116205 h 378"/>
                  <a:gd name="T4" fmla="*/ 318 w 874"/>
                  <a:gd name="T5" fmla="*/ 116523 h 378"/>
                  <a:gd name="T6" fmla="*/ 318 w 874"/>
                  <a:gd name="T7" fmla="*/ 116523 h 378"/>
                  <a:gd name="T8" fmla="*/ 9525 w 874"/>
                  <a:gd name="T9" fmla="*/ 120015 h 378"/>
                  <a:gd name="T10" fmla="*/ 130175 w 874"/>
                  <a:gd name="T11" fmla="*/ 120015 h 378"/>
                  <a:gd name="T12" fmla="*/ 127000 w 874"/>
                  <a:gd name="T13" fmla="*/ 93028 h 378"/>
                  <a:gd name="T14" fmla="*/ 139383 w 874"/>
                  <a:gd name="T15" fmla="*/ 52388 h 378"/>
                  <a:gd name="T16" fmla="*/ 149543 w 874"/>
                  <a:gd name="T17" fmla="*/ 40958 h 378"/>
                  <a:gd name="T18" fmla="*/ 260350 w 874"/>
                  <a:gd name="T19" fmla="*/ 3493 h 378"/>
                  <a:gd name="T20" fmla="*/ 266065 w 874"/>
                  <a:gd name="T21" fmla="*/ 3810 h 378"/>
                  <a:gd name="T22" fmla="*/ 277495 w 874"/>
                  <a:gd name="T23" fmla="*/ 4128 h 378"/>
                  <a:gd name="T24" fmla="*/ 231140 w 874"/>
                  <a:gd name="T25" fmla="*/ 0 h 378"/>
                  <a:gd name="T26" fmla="*/ 228283 w 874"/>
                  <a:gd name="T27" fmla="*/ 0 h 378"/>
                  <a:gd name="T28" fmla="*/ 8573 w 874"/>
                  <a:gd name="T29" fmla="*/ 102553 h 37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74" h="378">
                    <a:moveTo>
                      <a:pt x="27" y="323"/>
                    </a:moveTo>
                    <a:cubicBezTo>
                      <a:pt x="10" y="343"/>
                      <a:pt x="0" y="357"/>
                      <a:pt x="1" y="366"/>
                    </a:cubicBezTo>
                    <a:cubicBezTo>
                      <a:pt x="1" y="367"/>
                      <a:pt x="1" y="367"/>
                      <a:pt x="1" y="367"/>
                    </a:cubicBezTo>
                    <a:cubicBezTo>
                      <a:pt x="1" y="367"/>
                      <a:pt x="1" y="367"/>
                      <a:pt x="1" y="367"/>
                    </a:cubicBezTo>
                    <a:cubicBezTo>
                      <a:pt x="2" y="375"/>
                      <a:pt x="11" y="378"/>
                      <a:pt x="30" y="378"/>
                    </a:cubicBezTo>
                    <a:cubicBezTo>
                      <a:pt x="410" y="378"/>
                      <a:pt x="410" y="378"/>
                      <a:pt x="410" y="378"/>
                    </a:cubicBezTo>
                    <a:cubicBezTo>
                      <a:pt x="404" y="349"/>
                      <a:pt x="400" y="320"/>
                      <a:pt x="400" y="293"/>
                    </a:cubicBezTo>
                    <a:cubicBezTo>
                      <a:pt x="400" y="244"/>
                      <a:pt x="412" y="200"/>
                      <a:pt x="439" y="165"/>
                    </a:cubicBezTo>
                    <a:cubicBezTo>
                      <a:pt x="449" y="152"/>
                      <a:pt x="460" y="140"/>
                      <a:pt x="471" y="129"/>
                    </a:cubicBezTo>
                    <a:cubicBezTo>
                      <a:pt x="555" y="49"/>
                      <a:pt x="683" y="11"/>
                      <a:pt x="820" y="11"/>
                    </a:cubicBezTo>
                    <a:cubicBezTo>
                      <a:pt x="826" y="11"/>
                      <a:pt x="832" y="11"/>
                      <a:pt x="838" y="12"/>
                    </a:cubicBezTo>
                    <a:cubicBezTo>
                      <a:pt x="850" y="12"/>
                      <a:pt x="862" y="12"/>
                      <a:pt x="874" y="13"/>
                    </a:cubicBezTo>
                    <a:cubicBezTo>
                      <a:pt x="827" y="5"/>
                      <a:pt x="778" y="0"/>
                      <a:pt x="728" y="0"/>
                    </a:cubicBezTo>
                    <a:cubicBezTo>
                      <a:pt x="719" y="0"/>
                      <a:pt x="719" y="0"/>
                      <a:pt x="719" y="0"/>
                    </a:cubicBezTo>
                    <a:cubicBezTo>
                      <a:pt x="441" y="0"/>
                      <a:pt x="192" y="125"/>
                      <a:pt x="27" y="323"/>
                    </a:cubicBezTo>
                  </a:path>
                </a:pathLst>
              </a:custGeom>
              <a:blipFill dpi="0"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77923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19" name="Freeform 11"/>
              <p:cNvSpPr>
                <a:spLocks noSelect="1"/>
              </p:cNvSpPr>
              <p:nvPr userDrawn="1"/>
            </p:nvSpPr>
            <p:spPr bwMode="gray">
              <a:xfrm>
                <a:off x="1076265" y="294377"/>
                <a:ext cx="360284" cy="352965"/>
              </a:xfrm>
              <a:custGeom>
                <a:avLst/>
                <a:gdLst>
                  <a:gd name="T0" fmla="*/ 0 w 1130"/>
                  <a:gd name="T1" fmla="*/ 89615 h 1113"/>
                  <a:gd name="T2" fmla="*/ 234315 w 1130"/>
                  <a:gd name="T3" fmla="*/ 119169 h 1113"/>
                  <a:gd name="T4" fmla="*/ 288925 w 1130"/>
                  <a:gd name="T5" fmla="*/ 202429 h 1113"/>
                  <a:gd name="T6" fmla="*/ 289878 w 1130"/>
                  <a:gd name="T7" fmla="*/ 204971 h 1113"/>
                  <a:gd name="T8" fmla="*/ 261620 w 1130"/>
                  <a:gd name="T9" fmla="*/ 353695 h 1113"/>
                  <a:gd name="T10" fmla="*/ 347345 w 1130"/>
                  <a:gd name="T11" fmla="*/ 136012 h 1113"/>
                  <a:gd name="T12" fmla="*/ 331470 w 1130"/>
                  <a:gd name="T13" fmla="*/ 112178 h 1113"/>
                  <a:gd name="T14" fmla="*/ 330200 w 1130"/>
                  <a:gd name="T15" fmla="*/ 110589 h 1113"/>
                  <a:gd name="T16" fmla="*/ 328295 w 1130"/>
                  <a:gd name="T17" fmla="*/ 107729 h 1113"/>
                  <a:gd name="T18" fmla="*/ 327025 w 1130"/>
                  <a:gd name="T19" fmla="*/ 106140 h 1113"/>
                  <a:gd name="T20" fmla="*/ 319723 w 1130"/>
                  <a:gd name="T21" fmla="*/ 97242 h 1113"/>
                  <a:gd name="T22" fmla="*/ 318453 w 1130"/>
                  <a:gd name="T23" fmla="*/ 95653 h 1113"/>
                  <a:gd name="T24" fmla="*/ 315913 w 1130"/>
                  <a:gd name="T25" fmla="*/ 93111 h 1113"/>
                  <a:gd name="T26" fmla="*/ 309245 w 1130"/>
                  <a:gd name="T27" fmla="*/ 85802 h 1113"/>
                  <a:gd name="T28" fmla="*/ 307023 w 1130"/>
                  <a:gd name="T29" fmla="*/ 83260 h 1113"/>
                  <a:gd name="T30" fmla="*/ 305435 w 1130"/>
                  <a:gd name="T31" fmla="*/ 81671 h 1113"/>
                  <a:gd name="T32" fmla="*/ 297498 w 1130"/>
                  <a:gd name="T33" fmla="*/ 74044 h 1113"/>
                  <a:gd name="T34" fmla="*/ 295910 w 1130"/>
                  <a:gd name="T35" fmla="*/ 72455 h 1113"/>
                  <a:gd name="T36" fmla="*/ 293370 w 1130"/>
                  <a:gd name="T37" fmla="*/ 70231 h 1113"/>
                  <a:gd name="T38" fmla="*/ 291783 w 1130"/>
                  <a:gd name="T39" fmla="*/ 68642 h 1113"/>
                  <a:gd name="T40" fmla="*/ 286068 w 1130"/>
                  <a:gd name="T41" fmla="*/ 63875 h 1113"/>
                  <a:gd name="T42" fmla="*/ 284163 w 1130"/>
                  <a:gd name="T43" fmla="*/ 62286 h 1113"/>
                  <a:gd name="T44" fmla="*/ 281623 w 1130"/>
                  <a:gd name="T45" fmla="*/ 60379 h 1113"/>
                  <a:gd name="T46" fmla="*/ 280035 w 1130"/>
                  <a:gd name="T47" fmla="*/ 58790 h 1113"/>
                  <a:gd name="T48" fmla="*/ 277178 w 1130"/>
                  <a:gd name="T49" fmla="*/ 56566 h 1113"/>
                  <a:gd name="T50" fmla="*/ 272415 w 1130"/>
                  <a:gd name="T51" fmla="*/ 53070 h 1113"/>
                  <a:gd name="T52" fmla="*/ 269558 w 1130"/>
                  <a:gd name="T53" fmla="*/ 50846 h 1113"/>
                  <a:gd name="T54" fmla="*/ 267653 w 1130"/>
                  <a:gd name="T55" fmla="*/ 49575 h 1113"/>
                  <a:gd name="T56" fmla="*/ 265113 w 1130"/>
                  <a:gd name="T57" fmla="*/ 47668 h 1113"/>
                  <a:gd name="T58" fmla="*/ 263208 w 1130"/>
                  <a:gd name="T59" fmla="*/ 46397 h 1113"/>
                  <a:gd name="T60" fmla="*/ 256858 w 1130"/>
                  <a:gd name="T61" fmla="*/ 42265 h 1113"/>
                  <a:gd name="T62" fmla="*/ 254953 w 1130"/>
                  <a:gd name="T63" fmla="*/ 40994 h 1113"/>
                  <a:gd name="T64" fmla="*/ 252095 w 1130"/>
                  <a:gd name="T65" fmla="*/ 39405 h 1113"/>
                  <a:gd name="T66" fmla="*/ 250190 w 1130"/>
                  <a:gd name="T67" fmla="*/ 38134 h 1113"/>
                  <a:gd name="T68" fmla="*/ 243840 w 1130"/>
                  <a:gd name="T69" fmla="*/ 34321 h 1113"/>
                  <a:gd name="T70" fmla="*/ 241935 w 1130"/>
                  <a:gd name="T71" fmla="*/ 33050 h 1113"/>
                  <a:gd name="T72" fmla="*/ 239078 w 1130"/>
                  <a:gd name="T73" fmla="*/ 31461 h 1113"/>
                  <a:gd name="T74" fmla="*/ 236855 w 1130"/>
                  <a:gd name="T75" fmla="*/ 30507 h 1113"/>
                  <a:gd name="T76" fmla="*/ 228600 w 1130"/>
                  <a:gd name="T77" fmla="*/ 26058 h 1113"/>
                  <a:gd name="T78" fmla="*/ 226378 w 1130"/>
                  <a:gd name="T79" fmla="*/ 25105 h 1113"/>
                  <a:gd name="T80" fmla="*/ 223520 w 1130"/>
                  <a:gd name="T81" fmla="*/ 23834 h 1113"/>
                  <a:gd name="T82" fmla="*/ 221298 w 1130"/>
                  <a:gd name="T83" fmla="*/ 22881 h 1113"/>
                  <a:gd name="T84" fmla="*/ 214313 w 1130"/>
                  <a:gd name="T85" fmla="*/ 19703 h 1113"/>
                  <a:gd name="T86" fmla="*/ 212408 w 1130"/>
                  <a:gd name="T87" fmla="*/ 18749 h 1113"/>
                  <a:gd name="T88" fmla="*/ 209233 w 1130"/>
                  <a:gd name="T89" fmla="*/ 17478 h 1113"/>
                  <a:gd name="T90" fmla="*/ 207328 w 1130"/>
                  <a:gd name="T91" fmla="*/ 16525 h 1113"/>
                  <a:gd name="T92" fmla="*/ 196533 w 1130"/>
                  <a:gd name="T93" fmla="*/ 12711 h 1113"/>
                  <a:gd name="T94" fmla="*/ 194310 w 1130"/>
                  <a:gd name="T95" fmla="*/ 12076 h 1113"/>
                  <a:gd name="T96" fmla="*/ 191135 w 1130"/>
                  <a:gd name="T97" fmla="*/ 10805 h 1113"/>
                  <a:gd name="T98" fmla="*/ 188913 w 1130"/>
                  <a:gd name="T99" fmla="*/ 10169 h 1113"/>
                  <a:gd name="T100" fmla="*/ 179705 w 1130"/>
                  <a:gd name="T101" fmla="*/ 7309 h 1113"/>
                  <a:gd name="T102" fmla="*/ 177483 w 1130"/>
                  <a:gd name="T103" fmla="*/ 6673 h 1113"/>
                  <a:gd name="T104" fmla="*/ 174308 w 1130"/>
                  <a:gd name="T105" fmla="*/ 5720 h 1113"/>
                  <a:gd name="T106" fmla="*/ 172085 w 1130"/>
                  <a:gd name="T107" fmla="*/ 5402 h 1113"/>
                  <a:gd name="T108" fmla="*/ 164465 w 1130"/>
                  <a:gd name="T109" fmla="*/ 3496 h 1113"/>
                  <a:gd name="T110" fmla="*/ 162243 w 1130"/>
                  <a:gd name="T111" fmla="*/ 2860 h 1113"/>
                  <a:gd name="T112" fmla="*/ 159068 w 1130"/>
                  <a:gd name="T113" fmla="*/ 2224 h 1113"/>
                  <a:gd name="T114" fmla="*/ 156528 w 1130"/>
                  <a:gd name="T115" fmla="*/ 1907 h 1113"/>
                  <a:gd name="T116" fmla="*/ 153035 w 1130"/>
                  <a:gd name="T117" fmla="*/ 1271 h 1113"/>
                  <a:gd name="T118" fmla="*/ 150495 w 1130"/>
                  <a:gd name="T119" fmla="*/ 636 h 1113"/>
                  <a:gd name="T120" fmla="*/ 22543 w 1130"/>
                  <a:gd name="T121" fmla="*/ 37499 h 111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130" h="1113">
                    <a:moveTo>
                      <a:pt x="71" y="118"/>
                    </a:moveTo>
                    <a:cubicBezTo>
                      <a:pt x="60" y="129"/>
                      <a:pt x="49" y="141"/>
                      <a:pt x="39" y="154"/>
                    </a:cubicBezTo>
                    <a:cubicBezTo>
                      <a:pt x="12" y="189"/>
                      <a:pt x="0" y="233"/>
                      <a:pt x="0" y="282"/>
                    </a:cubicBezTo>
                    <a:cubicBezTo>
                      <a:pt x="0" y="309"/>
                      <a:pt x="4" y="338"/>
                      <a:pt x="10" y="367"/>
                    </a:cubicBezTo>
                    <a:cubicBezTo>
                      <a:pt x="712" y="367"/>
                      <a:pt x="712" y="367"/>
                      <a:pt x="712" y="367"/>
                    </a:cubicBezTo>
                    <a:cubicBezTo>
                      <a:pt x="720" y="367"/>
                      <a:pt x="730" y="370"/>
                      <a:pt x="738" y="375"/>
                    </a:cubicBezTo>
                    <a:cubicBezTo>
                      <a:pt x="745" y="380"/>
                      <a:pt x="752" y="385"/>
                      <a:pt x="756" y="391"/>
                    </a:cubicBezTo>
                    <a:cubicBezTo>
                      <a:pt x="904" y="622"/>
                      <a:pt x="904" y="622"/>
                      <a:pt x="904" y="622"/>
                    </a:cubicBezTo>
                    <a:cubicBezTo>
                      <a:pt x="907" y="626"/>
                      <a:pt x="909" y="632"/>
                      <a:pt x="910" y="637"/>
                    </a:cubicBezTo>
                    <a:cubicBezTo>
                      <a:pt x="912" y="644"/>
                      <a:pt x="912" y="644"/>
                      <a:pt x="912" y="644"/>
                    </a:cubicBezTo>
                    <a:cubicBezTo>
                      <a:pt x="913" y="645"/>
                      <a:pt x="913" y="645"/>
                      <a:pt x="913" y="645"/>
                    </a:cubicBezTo>
                    <a:cubicBezTo>
                      <a:pt x="913" y="645"/>
                      <a:pt x="913" y="645"/>
                      <a:pt x="913" y="645"/>
                    </a:cubicBezTo>
                    <a:cubicBezTo>
                      <a:pt x="914" y="652"/>
                      <a:pt x="915" y="660"/>
                      <a:pt x="914" y="666"/>
                    </a:cubicBezTo>
                    <a:cubicBezTo>
                      <a:pt x="914" y="674"/>
                      <a:pt x="914" y="674"/>
                      <a:pt x="914" y="674"/>
                    </a:cubicBezTo>
                    <a:cubicBezTo>
                      <a:pt x="824" y="1113"/>
                      <a:pt x="824" y="1113"/>
                      <a:pt x="824" y="1113"/>
                    </a:cubicBezTo>
                    <a:cubicBezTo>
                      <a:pt x="906" y="1074"/>
                      <a:pt x="976" y="1020"/>
                      <a:pt x="1020" y="965"/>
                    </a:cubicBezTo>
                    <a:cubicBezTo>
                      <a:pt x="1093" y="875"/>
                      <a:pt x="1130" y="757"/>
                      <a:pt x="1130" y="634"/>
                    </a:cubicBezTo>
                    <a:cubicBezTo>
                      <a:pt x="1130" y="565"/>
                      <a:pt x="1119" y="495"/>
                      <a:pt x="1094" y="428"/>
                    </a:cubicBezTo>
                    <a:cubicBezTo>
                      <a:pt x="1091" y="423"/>
                      <a:pt x="1091" y="423"/>
                      <a:pt x="1091" y="423"/>
                    </a:cubicBezTo>
                    <a:cubicBezTo>
                      <a:pt x="1091" y="423"/>
                      <a:pt x="1091" y="423"/>
                      <a:pt x="1091" y="423"/>
                    </a:cubicBezTo>
                    <a:cubicBezTo>
                      <a:pt x="1077" y="399"/>
                      <a:pt x="1061" y="376"/>
                      <a:pt x="1044" y="353"/>
                    </a:cubicBezTo>
                    <a:cubicBezTo>
                      <a:pt x="1044" y="353"/>
                      <a:pt x="1044" y="353"/>
                      <a:pt x="1044" y="353"/>
                    </a:cubicBezTo>
                    <a:cubicBezTo>
                      <a:pt x="1041" y="349"/>
                      <a:pt x="1041" y="349"/>
                      <a:pt x="1041" y="349"/>
                    </a:cubicBezTo>
                    <a:cubicBezTo>
                      <a:pt x="1040" y="348"/>
                      <a:pt x="1040" y="348"/>
                      <a:pt x="1040" y="348"/>
                    </a:cubicBezTo>
                    <a:cubicBezTo>
                      <a:pt x="1037" y="344"/>
                      <a:pt x="1037" y="344"/>
                      <a:pt x="1037" y="344"/>
                    </a:cubicBezTo>
                    <a:cubicBezTo>
                      <a:pt x="1037" y="343"/>
                      <a:pt x="1037" y="343"/>
                      <a:pt x="1037" y="343"/>
                    </a:cubicBezTo>
                    <a:cubicBezTo>
                      <a:pt x="1034" y="339"/>
                      <a:pt x="1034" y="339"/>
                      <a:pt x="1034" y="339"/>
                    </a:cubicBezTo>
                    <a:cubicBezTo>
                      <a:pt x="1033" y="338"/>
                      <a:pt x="1033" y="338"/>
                      <a:pt x="1033" y="338"/>
                    </a:cubicBezTo>
                    <a:cubicBezTo>
                      <a:pt x="1030" y="334"/>
                      <a:pt x="1030" y="334"/>
                      <a:pt x="1030" y="334"/>
                    </a:cubicBezTo>
                    <a:cubicBezTo>
                      <a:pt x="1030" y="334"/>
                      <a:pt x="1030" y="334"/>
                      <a:pt x="1030" y="334"/>
                    </a:cubicBezTo>
                    <a:cubicBezTo>
                      <a:pt x="1023" y="326"/>
                      <a:pt x="1017" y="318"/>
                      <a:pt x="1011" y="311"/>
                    </a:cubicBezTo>
                    <a:cubicBezTo>
                      <a:pt x="1011" y="311"/>
                      <a:pt x="1011" y="311"/>
                      <a:pt x="1011" y="311"/>
                    </a:cubicBezTo>
                    <a:cubicBezTo>
                      <a:pt x="1007" y="306"/>
                      <a:pt x="1007" y="306"/>
                      <a:pt x="1007" y="306"/>
                    </a:cubicBezTo>
                    <a:cubicBezTo>
                      <a:pt x="1007" y="306"/>
                      <a:pt x="1007" y="306"/>
                      <a:pt x="1007" y="306"/>
                    </a:cubicBezTo>
                    <a:cubicBezTo>
                      <a:pt x="1003" y="302"/>
                      <a:pt x="1003" y="302"/>
                      <a:pt x="1003" y="302"/>
                    </a:cubicBezTo>
                    <a:cubicBezTo>
                      <a:pt x="1003" y="301"/>
                      <a:pt x="1003" y="301"/>
                      <a:pt x="1003" y="301"/>
                    </a:cubicBezTo>
                    <a:cubicBezTo>
                      <a:pt x="999" y="297"/>
                      <a:pt x="999" y="297"/>
                      <a:pt x="999" y="297"/>
                    </a:cubicBezTo>
                    <a:cubicBezTo>
                      <a:pt x="999" y="297"/>
                      <a:pt x="999" y="297"/>
                      <a:pt x="999" y="297"/>
                    </a:cubicBezTo>
                    <a:cubicBezTo>
                      <a:pt x="995" y="293"/>
                      <a:pt x="995" y="293"/>
                      <a:pt x="995" y="293"/>
                    </a:cubicBezTo>
                    <a:cubicBezTo>
                      <a:pt x="995" y="293"/>
                      <a:pt x="995" y="293"/>
                      <a:pt x="995" y="293"/>
                    </a:cubicBezTo>
                    <a:cubicBezTo>
                      <a:pt x="988" y="285"/>
                      <a:pt x="982" y="278"/>
                      <a:pt x="975" y="271"/>
                    </a:cubicBezTo>
                    <a:cubicBezTo>
                      <a:pt x="974" y="270"/>
                      <a:pt x="974" y="270"/>
                      <a:pt x="974" y="270"/>
                    </a:cubicBezTo>
                    <a:cubicBezTo>
                      <a:pt x="971" y="266"/>
                      <a:pt x="971" y="266"/>
                      <a:pt x="971" y="266"/>
                    </a:cubicBezTo>
                    <a:cubicBezTo>
                      <a:pt x="970" y="266"/>
                      <a:pt x="970" y="266"/>
                      <a:pt x="970" y="266"/>
                    </a:cubicBezTo>
                    <a:cubicBezTo>
                      <a:pt x="967" y="262"/>
                      <a:pt x="967" y="262"/>
                      <a:pt x="967" y="262"/>
                    </a:cubicBezTo>
                    <a:cubicBezTo>
                      <a:pt x="966" y="262"/>
                      <a:pt x="966" y="262"/>
                      <a:pt x="966" y="262"/>
                    </a:cubicBezTo>
                    <a:cubicBezTo>
                      <a:pt x="963" y="258"/>
                      <a:pt x="963" y="258"/>
                      <a:pt x="963" y="258"/>
                    </a:cubicBezTo>
                    <a:cubicBezTo>
                      <a:pt x="962" y="257"/>
                      <a:pt x="962" y="257"/>
                      <a:pt x="962" y="257"/>
                    </a:cubicBezTo>
                    <a:cubicBezTo>
                      <a:pt x="958" y="254"/>
                      <a:pt x="958" y="254"/>
                      <a:pt x="958" y="254"/>
                    </a:cubicBezTo>
                    <a:cubicBezTo>
                      <a:pt x="958" y="253"/>
                      <a:pt x="958" y="253"/>
                      <a:pt x="958" y="253"/>
                    </a:cubicBezTo>
                    <a:cubicBezTo>
                      <a:pt x="951" y="246"/>
                      <a:pt x="944" y="239"/>
                      <a:pt x="937" y="233"/>
                    </a:cubicBezTo>
                    <a:cubicBezTo>
                      <a:pt x="936" y="232"/>
                      <a:pt x="936" y="232"/>
                      <a:pt x="936" y="232"/>
                    </a:cubicBezTo>
                    <a:cubicBezTo>
                      <a:pt x="932" y="229"/>
                      <a:pt x="932" y="229"/>
                      <a:pt x="932" y="229"/>
                    </a:cubicBezTo>
                    <a:cubicBezTo>
                      <a:pt x="932" y="228"/>
                      <a:pt x="932" y="228"/>
                      <a:pt x="932" y="228"/>
                    </a:cubicBezTo>
                    <a:cubicBezTo>
                      <a:pt x="928" y="225"/>
                      <a:pt x="928" y="225"/>
                      <a:pt x="928" y="225"/>
                    </a:cubicBezTo>
                    <a:cubicBezTo>
                      <a:pt x="927" y="224"/>
                      <a:pt x="927" y="224"/>
                      <a:pt x="927" y="224"/>
                    </a:cubicBezTo>
                    <a:cubicBezTo>
                      <a:pt x="924" y="221"/>
                      <a:pt x="924" y="221"/>
                      <a:pt x="924" y="221"/>
                    </a:cubicBezTo>
                    <a:cubicBezTo>
                      <a:pt x="923" y="220"/>
                      <a:pt x="923" y="220"/>
                      <a:pt x="923" y="220"/>
                    </a:cubicBezTo>
                    <a:cubicBezTo>
                      <a:pt x="919" y="217"/>
                      <a:pt x="919" y="217"/>
                      <a:pt x="919" y="217"/>
                    </a:cubicBezTo>
                    <a:cubicBezTo>
                      <a:pt x="919" y="216"/>
                      <a:pt x="919" y="216"/>
                      <a:pt x="919" y="216"/>
                    </a:cubicBezTo>
                    <a:cubicBezTo>
                      <a:pt x="914" y="213"/>
                      <a:pt x="914" y="213"/>
                      <a:pt x="914" y="213"/>
                    </a:cubicBezTo>
                    <a:cubicBezTo>
                      <a:pt x="914" y="212"/>
                      <a:pt x="914" y="212"/>
                      <a:pt x="914" y="212"/>
                    </a:cubicBezTo>
                    <a:cubicBezTo>
                      <a:pt x="901" y="201"/>
                      <a:pt x="901" y="201"/>
                      <a:pt x="901" y="201"/>
                    </a:cubicBezTo>
                    <a:cubicBezTo>
                      <a:pt x="900" y="200"/>
                      <a:pt x="900" y="200"/>
                      <a:pt x="900" y="200"/>
                    </a:cubicBezTo>
                    <a:cubicBezTo>
                      <a:pt x="896" y="197"/>
                      <a:pt x="896" y="197"/>
                      <a:pt x="896" y="197"/>
                    </a:cubicBezTo>
                    <a:cubicBezTo>
                      <a:pt x="895" y="196"/>
                      <a:pt x="895" y="196"/>
                      <a:pt x="895" y="196"/>
                    </a:cubicBezTo>
                    <a:cubicBezTo>
                      <a:pt x="892" y="193"/>
                      <a:pt x="892" y="193"/>
                      <a:pt x="892" y="193"/>
                    </a:cubicBezTo>
                    <a:cubicBezTo>
                      <a:pt x="891" y="193"/>
                      <a:pt x="891" y="193"/>
                      <a:pt x="891" y="193"/>
                    </a:cubicBezTo>
                    <a:cubicBezTo>
                      <a:pt x="887" y="190"/>
                      <a:pt x="887" y="190"/>
                      <a:pt x="887" y="190"/>
                    </a:cubicBezTo>
                    <a:cubicBezTo>
                      <a:pt x="886" y="189"/>
                      <a:pt x="886" y="189"/>
                      <a:pt x="886" y="189"/>
                    </a:cubicBezTo>
                    <a:cubicBezTo>
                      <a:pt x="883" y="186"/>
                      <a:pt x="883" y="186"/>
                      <a:pt x="883" y="186"/>
                    </a:cubicBezTo>
                    <a:cubicBezTo>
                      <a:pt x="882" y="185"/>
                      <a:pt x="882" y="185"/>
                      <a:pt x="882" y="185"/>
                    </a:cubicBezTo>
                    <a:cubicBezTo>
                      <a:pt x="878" y="182"/>
                      <a:pt x="878" y="182"/>
                      <a:pt x="878" y="182"/>
                    </a:cubicBezTo>
                    <a:cubicBezTo>
                      <a:pt x="877" y="182"/>
                      <a:pt x="877" y="182"/>
                      <a:pt x="877" y="182"/>
                    </a:cubicBezTo>
                    <a:cubicBezTo>
                      <a:pt x="873" y="178"/>
                      <a:pt x="873" y="178"/>
                      <a:pt x="873" y="178"/>
                    </a:cubicBezTo>
                    <a:cubicBezTo>
                      <a:pt x="872" y="178"/>
                      <a:pt x="872" y="178"/>
                      <a:pt x="872" y="178"/>
                    </a:cubicBezTo>
                    <a:cubicBezTo>
                      <a:pt x="858" y="167"/>
                      <a:pt x="858" y="167"/>
                      <a:pt x="858" y="167"/>
                    </a:cubicBezTo>
                    <a:cubicBezTo>
                      <a:pt x="858" y="167"/>
                      <a:pt x="858" y="167"/>
                      <a:pt x="858" y="167"/>
                    </a:cubicBezTo>
                    <a:cubicBezTo>
                      <a:pt x="854" y="164"/>
                      <a:pt x="854" y="164"/>
                      <a:pt x="854" y="164"/>
                    </a:cubicBezTo>
                    <a:cubicBezTo>
                      <a:pt x="853" y="163"/>
                      <a:pt x="853" y="163"/>
                      <a:pt x="853" y="163"/>
                    </a:cubicBezTo>
                    <a:cubicBezTo>
                      <a:pt x="849" y="160"/>
                      <a:pt x="849" y="160"/>
                      <a:pt x="849" y="160"/>
                    </a:cubicBezTo>
                    <a:cubicBezTo>
                      <a:pt x="848" y="160"/>
                      <a:pt x="848" y="160"/>
                      <a:pt x="848" y="160"/>
                    </a:cubicBezTo>
                    <a:cubicBezTo>
                      <a:pt x="844" y="157"/>
                      <a:pt x="844" y="157"/>
                      <a:pt x="844" y="157"/>
                    </a:cubicBezTo>
                    <a:cubicBezTo>
                      <a:pt x="843" y="156"/>
                      <a:pt x="843" y="156"/>
                      <a:pt x="843" y="156"/>
                    </a:cubicBezTo>
                    <a:cubicBezTo>
                      <a:pt x="839" y="154"/>
                      <a:pt x="839" y="154"/>
                      <a:pt x="839" y="154"/>
                    </a:cubicBezTo>
                    <a:cubicBezTo>
                      <a:pt x="838" y="153"/>
                      <a:pt x="838" y="153"/>
                      <a:pt x="838" y="153"/>
                    </a:cubicBezTo>
                    <a:cubicBezTo>
                      <a:pt x="835" y="150"/>
                      <a:pt x="835" y="150"/>
                      <a:pt x="835" y="150"/>
                    </a:cubicBezTo>
                    <a:cubicBezTo>
                      <a:pt x="833" y="149"/>
                      <a:pt x="833" y="149"/>
                      <a:pt x="833" y="149"/>
                    </a:cubicBezTo>
                    <a:cubicBezTo>
                      <a:pt x="829" y="147"/>
                      <a:pt x="829" y="147"/>
                      <a:pt x="829" y="147"/>
                    </a:cubicBezTo>
                    <a:cubicBezTo>
                      <a:pt x="829" y="146"/>
                      <a:pt x="829" y="146"/>
                      <a:pt x="829" y="146"/>
                    </a:cubicBezTo>
                    <a:cubicBezTo>
                      <a:pt x="814" y="136"/>
                      <a:pt x="814" y="136"/>
                      <a:pt x="814" y="136"/>
                    </a:cubicBezTo>
                    <a:cubicBezTo>
                      <a:pt x="813" y="136"/>
                      <a:pt x="813" y="136"/>
                      <a:pt x="813" y="136"/>
                    </a:cubicBezTo>
                    <a:cubicBezTo>
                      <a:pt x="809" y="133"/>
                      <a:pt x="809" y="133"/>
                      <a:pt x="809" y="133"/>
                    </a:cubicBezTo>
                    <a:cubicBezTo>
                      <a:pt x="808" y="132"/>
                      <a:pt x="808" y="132"/>
                      <a:pt x="808" y="132"/>
                    </a:cubicBezTo>
                    <a:cubicBezTo>
                      <a:pt x="804" y="130"/>
                      <a:pt x="804" y="130"/>
                      <a:pt x="804" y="130"/>
                    </a:cubicBezTo>
                    <a:cubicBezTo>
                      <a:pt x="803" y="129"/>
                      <a:pt x="803" y="129"/>
                      <a:pt x="803" y="129"/>
                    </a:cubicBezTo>
                    <a:cubicBezTo>
                      <a:pt x="799" y="127"/>
                      <a:pt x="799" y="127"/>
                      <a:pt x="799" y="127"/>
                    </a:cubicBezTo>
                    <a:cubicBezTo>
                      <a:pt x="798" y="126"/>
                      <a:pt x="798" y="126"/>
                      <a:pt x="798" y="126"/>
                    </a:cubicBezTo>
                    <a:cubicBezTo>
                      <a:pt x="794" y="124"/>
                      <a:pt x="794" y="124"/>
                      <a:pt x="794" y="124"/>
                    </a:cubicBezTo>
                    <a:cubicBezTo>
                      <a:pt x="793" y="123"/>
                      <a:pt x="793" y="123"/>
                      <a:pt x="793" y="123"/>
                    </a:cubicBezTo>
                    <a:cubicBezTo>
                      <a:pt x="789" y="121"/>
                      <a:pt x="789" y="121"/>
                      <a:pt x="789" y="121"/>
                    </a:cubicBezTo>
                    <a:cubicBezTo>
                      <a:pt x="788" y="120"/>
                      <a:pt x="788" y="120"/>
                      <a:pt x="788" y="120"/>
                    </a:cubicBezTo>
                    <a:cubicBezTo>
                      <a:pt x="773" y="111"/>
                      <a:pt x="773" y="111"/>
                      <a:pt x="773" y="111"/>
                    </a:cubicBezTo>
                    <a:cubicBezTo>
                      <a:pt x="773" y="111"/>
                      <a:pt x="773" y="111"/>
                      <a:pt x="773" y="111"/>
                    </a:cubicBezTo>
                    <a:cubicBezTo>
                      <a:pt x="768" y="108"/>
                      <a:pt x="768" y="108"/>
                      <a:pt x="768" y="108"/>
                    </a:cubicBezTo>
                    <a:cubicBezTo>
                      <a:pt x="767" y="108"/>
                      <a:pt x="767" y="108"/>
                      <a:pt x="767" y="108"/>
                    </a:cubicBezTo>
                    <a:cubicBezTo>
                      <a:pt x="763" y="105"/>
                      <a:pt x="763" y="105"/>
                      <a:pt x="763" y="105"/>
                    </a:cubicBezTo>
                    <a:cubicBezTo>
                      <a:pt x="762" y="104"/>
                      <a:pt x="762" y="104"/>
                      <a:pt x="762" y="104"/>
                    </a:cubicBezTo>
                    <a:cubicBezTo>
                      <a:pt x="758" y="102"/>
                      <a:pt x="758" y="102"/>
                      <a:pt x="758" y="102"/>
                    </a:cubicBezTo>
                    <a:cubicBezTo>
                      <a:pt x="756" y="102"/>
                      <a:pt x="756" y="102"/>
                      <a:pt x="756" y="102"/>
                    </a:cubicBezTo>
                    <a:cubicBezTo>
                      <a:pt x="753" y="99"/>
                      <a:pt x="753" y="99"/>
                      <a:pt x="753" y="99"/>
                    </a:cubicBezTo>
                    <a:cubicBezTo>
                      <a:pt x="751" y="99"/>
                      <a:pt x="751" y="99"/>
                      <a:pt x="751" y="99"/>
                    </a:cubicBezTo>
                    <a:cubicBezTo>
                      <a:pt x="747" y="97"/>
                      <a:pt x="747" y="97"/>
                      <a:pt x="747" y="97"/>
                    </a:cubicBezTo>
                    <a:cubicBezTo>
                      <a:pt x="746" y="96"/>
                      <a:pt x="746" y="96"/>
                      <a:pt x="746" y="96"/>
                    </a:cubicBezTo>
                    <a:cubicBezTo>
                      <a:pt x="742" y="94"/>
                      <a:pt x="742" y="94"/>
                      <a:pt x="742" y="94"/>
                    </a:cubicBezTo>
                    <a:cubicBezTo>
                      <a:pt x="741" y="93"/>
                      <a:pt x="741" y="93"/>
                      <a:pt x="741" y="93"/>
                    </a:cubicBezTo>
                    <a:cubicBezTo>
                      <a:pt x="734" y="90"/>
                      <a:pt x="727" y="86"/>
                      <a:pt x="720" y="82"/>
                    </a:cubicBezTo>
                    <a:cubicBezTo>
                      <a:pt x="719" y="82"/>
                      <a:pt x="719" y="82"/>
                      <a:pt x="719" y="82"/>
                    </a:cubicBezTo>
                    <a:cubicBezTo>
                      <a:pt x="714" y="80"/>
                      <a:pt x="714" y="80"/>
                      <a:pt x="714" y="80"/>
                    </a:cubicBezTo>
                    <a:cubicBezTo>
                      <a:pt x="713" y="79"/>
                      <a:pt x="713" y="79"/>
                      <a:pt x="713" y="79"/>
                    </a:cubicBezTo>
                    <a:cubicBezTo>
                      <a:pt x="709" y="77"/>
                      <a:pt x="709" y="77"/>
                      <a:pt x="709" y="77"/>
                    </a:cubicBezTo>
                    <a:cubicBezTo>
                      <a:pt x="708" y="77"/>
                      <a:pt x="708" y="77"/>
                      <a:pt x="708" y="77"/>
                    </a:cubicBezTo>
                    <a:cubicBezTo>
                      <a:pt x="704" y="75"/>
                      <a:pt x="704" y="75"/>
                      <a:pt x="704" y="75"/>
                    </a:cubicBezTo>
                    <a:cubicBezTo>
                      <a:pt x="703" y="74"/>
                      <a:pt x="703" y="74"/>
                      <a:pt x="703" y="74"/>
                    </a:cubicBezTo>
                    <a:cubicBezTo>
                      <a:pt x="698" y="72"/>
                      <a:pt x="698" y="72"/>
                      <a:pt x="698" y="72"/>
                    </a:cubicBezTo>
                    <a:cubicBezTo>
                      <a:pt x="697" y="72"/>
                      <a:pt x="697" y="72"/>
                      <a:pt x="697" y="72"/>
                    </a:cubicBezTo>
                    <a:cubicBezTo>
                      <a:pt x="692" y="69"/>
                      <a:pt x="692" y="69"/>
                      <a:pt x="692" y="69"/>
                    </a:cubicBezTo>
                    <a:cubicBezTo>
                      <a:pt x="692" y="69"/>
                      <a:pt x="692" y="69"/>
                      <a:pt x="692" y="69"/>
                    </a:cubicBezTo>
                    <a:cubicBezTo>
                      <a:pt x="687" y="67"/>
                      <a:pt x="681" y="64"/>
                      <a:pt x="675" y="62"/>
                    </a:cubicBezTo>
                    <a:cubicBezTo>
                      <a:pt x="675" y="62"/>
                      <a:pt x="675" y="62"/>
                      <a:pt x="675" y="62"/>
                    </a:cubicBezTo>
                    <a:cubicBezTo>
                      <a:pt x="670" y="60"/>
                      <a:pt x="670" y="60"/>
                      <a:pt x="670" y="60"/>
                    </a:cubicBezTo>
                    <a:cubicBezTo>
                      <a:pt x="669" y="59"/>
                      <a:pt x="669" y="59"/>
                      <a:pt x="669" y="59"/>
                    </a:cubicBezTo>
                    <a:cubicBezTo>
                      <a:pt x="665" y="57"/>
                      <a:pt x="665" y="57"/>
                      <a:pt x="665" y="57"/>
                    </a:cubicBezTo>
                    <a:cubicBezTo>
                      <a:pt x="664" y="57"/>
                      <a:pt x="664" y="57"/>
                      <a:pt x="664" y="57"/>
                    </a:cubicBezTo>
                    <a:cubicBezTo>
                      <a:pt x="659" y="55"/>
                      <a:pt x="659" y="55"/>
                      <a:pt x="659" y="55"/>
                    </a:cubicBezTo>
                    <a:cubicBezTo>
                      <a:pt x="658" y="55"/>
                      <a:pt x="658" y="55"/>
                      <a:pt x="658" y="55"/>
                    </a:cubicBezTo>
                    <a:cubicBezTo>
                      <a:pt x="654" y="53"/>
                      <a:pt x="654" y="53"/>
                      <a:pt x="654" y="53"/>
                    </a:cubicBezTo>
                    <a:cubicBezTo>
                      <a:pt x="653" y="52"/>
                      <a:pt x="653" y="52"/>
                      <a:pt x="653" y="52"/>
                    </a:cubicBezTo>
                    <a:cubicBezTo>
                      <a:pt x="647" y="50"/>
                      <a:pt x="647" y="50"/>
                      <a:pt x="647" y="50"/>
                    </a:cubicBezTo>
                    <a:cubicBezTo>
                      <a:pt x="647" y="50"/>
                      <a:pt x="647" y="50"/>
                      <a:pt x="647" y="50"/>
                    </a:cubicBezTo>
                    <a:cubicBezTo>
                      <a:pt x="638" y="47"/>
                      <a:pt x="628" y="43"/>
                      <a:pt x="619" y="40"/>
                    </a:cubicBezTo>
                    <a:cubicBezTo>
                      <a:pt x="618" y="40"/>
                      <a:pt x="618" y="40"/>
                      <a:pt x="618" y="40"/>
                    </a:cubicBezTo>
                    <a:cubicBezTo>
                      <a:pt x="613" y="38"/>
                      <a:pt x="613" y="38"/>
                      <a:pt x="613" y="38"/>
                    </a:cubicBezTo>
                    <a:cubicBezTo>
                      <a:pt x="612" y="38"/>
                      <a:pt x="612" y="38"/>
                      <a:pt x="612" y="38"/>
                    </a:cubicBezTo>
                    <a:cubicBezTo>
                      <a:pt x="607" y="36"/>
                      <a:pt x="607" y="36"/>
                      <a:pt x="607" y="36"/>
                    </a:cubicBezTo>
                    <a:cubicBezTo>
                      <a:pt x="607" y="36"/>
                      <a:pt x="607" y="36"/>
                      <a:pt x="607" y="36"/>
                    </a:cubicBezTo>
                    <a:cubicBezTo>
                      <a:pt x="602" y="34"/>
                      <a:pt x="602" y="34"/>
                      <a:pt x="602" y="34"/>
                    </a:cubicBezTo>
                    <a:cubicBezTo>
                      <a:pt x="601" y="34"/>
                      <a:pt x="601" y="34"/>
                      <a:pt x="601" y="34"/>
                    </a:cubicBezTo>
                    <a:cubicBezTo>
                      <a:pt x="596" y="32"/>
                      <a:pt x="596" y="32"/>
                      <a:pt x="596" y="32"/>
                    </a:cubicBezTo>
                    <a:cubicBezTo>
                      <a:pt x="595" y="32"/>
                      <a:pt x="595" y="32"/>
                      <a:pt x="595" y="32"/>
                    </a:cubicBezTo>
                    <a:cubicBezTo>
                      <a:pt x="587" y="29"/>
                      <a:pt x="580" y="27"/>
                      <a:pt x="572" y="25"/>
                    </a:cubicBezTo>
                    <a:cubicBezTo>
                      <a:pt x="571" y="25"/>
                      <a:pt x="571" y="25"/>
                      <a:pt x="571" y="25"/>
                    </a:cubicBezTo>
                    <a:cubicBezTo>
                      <a:pt x="566" y="23"/>
                      <a:pt x="566" y="23"/>
                      <a:pt x="566" y="23"/>
                    </a:cubicBezTo>
                    <a:cubicBezTo>
                      <a:pt x="565" y="23"/>
                      <a:pt x="565" y="23"/>
                      <a:pt x="565" y="23"/>
                    </a:cubicBezTo>
                    <a:cubicBezTo>
                      <a:pt x="560" y="22"/>
                      <a:pt x="560" y="22"/>
                      <a:pt x="560" y="22"/>
                    </a:cubicBezTo>
                    <a:cubicBezTo>
                      <a:pt x="559" y="21"/>
                      <a:pt x="559" y="21"/>
                      <a:pt x="559" y="21"/>
                    </a:cubicBezTo>
                    <a:cubicBezTo>
                      <a:pt x="555" y="20"/>
                      <a:pt x="555" y="20"/>
                      <a:pt x="555" y="20"/>
                    </a:cubicBezTo>
                    <a:cubicBezTo>
                      <a:pt x="553" y="20"/>
                      <a:pt x="553" y="20"/>
                      <a:pt x="553" y="20"/>
                    </a:cubicBezTo>
                    <a:cubicBezTo>
                      <a:pt x="549" y="18"/>
                      <a:pt x="549" y="18"/>
                      <a:pt x="549" y="18"/>
                    </a:cubicBezTo>
                    <a:cubicBezTo>
                      <a:pt x="548" y="18"/>
                      <a:pt x="548" y="18"/>
                      <a:pt x="548" y="18"/>
                    </a:cubicBezTo>
                    <a:cubicBezTo>
                      <a:pt x="542" y="17"/>
                      <a:pt x="542" y="17"/>
                      <a:pt x="542" y="17"/>
                    </a:cubicBezTo>
                    <a:cubicBezTo>
                      <a:pt x="542" y="17"/>
                      <a:pt x="542" y="17"/>
                      <a:pt x="542" y="17"/>
                    </a:cubicBezTo>
                    <a:cubicBezTo>
                      <a:pt x="536" y="15"/>
                      <a:pt x="536" y="15"/>
                      <a:pt x="536" y="15"/>
                    </a:cubicBezTo>
                    <a:cubicBezTo>
                      <a:pt x="536" y="15"/>
                      <a:pt x="536" y="15"/>
                      <a:pt x="536" y="15"/>
                    </a:cubicBezTo>
                    <a:cubicBezTo>
                      <a:pt x="530" y="14"/>
                      <a:pt x="524" y="12"/>
                      <a:pt x="518" y="11"/>
                    </a:cubicBezTo>
                    <a:cubicBezTo>
                      <a:pt x="517" y="11"/>
                      <a:pt x="517" y="11"/>
                      <a:pt x="517" y="11"/>
                    </a:cubicBezTo>
                    <a:cubicBezTo>
                      <a:pt x="512" y="10"/>
                      <a:pt x="512" y="10"/>
                      <a:pt x="512" y="10"/>
                    </a:cubicBezTo>
                    <a:cubicBezTo>
                      <a:pt x="511" y="9"/>
                      <a:pt x="511" y="9"/>
                      <a:pt x="511" y="9"/>
                    </a:cubicBezTo>
                    <a:cubicBezTo>
                      <a:pt x="506" y="8"/>
                      <a:pt x="506" y="8"/>
                      <a:pt x="506" y="8"/>
                    </a:cubicBezTo>
                    <a:cubicBezTo>
                      <a:pt x="505" y="8"/>
                      <a:pt x="505" y="8"/>
                      <a:pt x="505" y="8"/>
                    </a:cubicBezTo>
                    <a:cubicBezTo>
                      <a:pt x="501" y="7"/>
                      <a:pt x="501" y="7"/>
                      <a:pt x="501" y="7"/>
                    </a:cubicBezTo>
                    <a:cubicBezTo>
                      <a:pt x="499" y="7"/>
                      <a:pt x="499" y="7"/>
                      <a:pt x="499" y="7"/>
                    </a:cubicBezTo>
                    <a:cubicBezTo>
                      <a:pt x="495" y="6"/>
                      <a:pt x="495" y="6"/>
                      <a:pt x="495" y="6"/>
                    </a:cubicBezTo>
                    <a:cubicBezTo>
                      <a:pt x="493" y="6"/>
                      <a:pt x="493" y="6"/>
                      <a:pt x="493" y="6"/>
                    </a:cubicBezTo>
                    <a:cubicBezTo>
                      <a:pt x="489" y="5"/>
                      <a:pt x="489" y="5"/>
                      <a:pt x="489" y="5"/>
                    </a:cubicBezTo>
                    <a:cubicBezTo>
                      <a:pt x="487" y="4"/>
                      <a:pt x="487" y="4"/>
                      <a:pt x="487" y="4"/>
                    </a:cubicBezTo>
                    <a:cubicBezTo>
                      <a:pt x="482" y="4"/>
                      <a:pt x="482" y="4"/>
                      <a:pt x="482" y="4"/>
                    </a:cubicBezTo>
                    <a:cubicBezTo>
                      <a:pt x="481" y="3"/>
                      <a:pt x="481" y="3"/>
                      <a:pt x="481" y="3"/>
                    </a:cubicBezTo>
                    <a:cubicBezTo>
                      <a:pt x="475" y="2"/>
                      <a:pt x="475" y="2"/>
                      <a:pt x="475" y="2"/>
                    </a:cubicBezTo>
                    <a:cubicBezTo>
                      <a:pt x="474" y="2"/>
                      <a:pt x="474" y="2"/>
                      <a:pt x="474" y="2"/>
                    </a:cubicBezTo>
                    <a:cubicBezTo>
                      <a:pt x="462" y="1"/>
                      <a:pt x="450" y="1"/>
                      <a:pt x="438" y="1"/>
                    </a:cubicBezTo>
                    <a:cubicBezTo>
                      <a:pt x="432" y="0"/>
                      <a:pt x="426" y="0"/>
                      <a:pt x="420" y="0"/>
                    </a:cubicBezTo>
                    <a:cubicBezTo>
                      <a:pt x="283" y="0"/>
                      <a:pt x="155" y="38"/>
                      <a:pt x="71" y="118"/>
                    </a:cubicBezTo>
                  </a:path>
                </a:pathLst>
              </a:custGeom>
              <a:blipFill dpi="0"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77923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>
                  <a:solidFill>
                    <a:prstClr val="black"/>
                  </a:solidFill>
                  <a:latin typeface="+mn-lt"/>
                </a:endParaRPr>
              </a:p>
            </p:txBody>
          </p:sp>
        </p:grpSp>
      </p:grp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 bwMode="gray">
          <a:xfrm>
            <a:off x="341712" y="219361"/>
            <a:ext cx="8424000" cy="1474566"/>
          </a:xfrm>
        </p:spPr>
        <p:txBody>
          <a:bodyPr/>
          <a:lstStyle>
            <a:lvl1pPr algn="l">
              <a:lnSpc>
                <a:spcPct val="85000"/>
              </a:lnSpc>
              <a:defRPr sz="3600"/>
            </a:lvl1pPr>
          </a:lstStyle>
          <a:p>
            <a:r>
              <a:rPr lang="pl-PL" noProof="1"/>
              <a:t>Kliknij, aby edytować styl</a:t>
            </a:r>
            <a:endParaRPr lang="en-GB" noProof="1"/>
          </a:p>
        </p:txBody>
      </p:sp>
      <p:sp>
        <p:nvSpPr>
          <p:cNvPr id="20" name="Tijdelijke aanduiding voor dianummer 3"/>
          <p:cNvSpPr>
            <a:spLocks noGrp="1" noSelect="1"/>
          </p:cNvSpPr>
          <p:nvPr>
            <p:ph type="sldNum" sz="quarter" idx="10"/>
          </p:nvPr>
        </p:nvSpPr>
        <p:spPr>
          <a:xfrm>
            <a:off x="8279606" y="4688682"/>
            <a:ext cx="533400" cy="273844"/>
          </a:xfrm>
          <a:prstGeom prst="rect">
            <a:avLst/>
          </a:prstGeom>
        </p:spPr>
        <p:txBody>
          <a:bodyPr/>
          <a:lstStyle>
            <a:lvl1pPr defTabSz="779233" fontAlgn="auto">
              <a:spcBef>
                <a:spcPts val="0"/>
              </a:spcBef>
              <a:spcAft>
                <a:spcPts val="0"/>
              </a:spcAft>
              <a:defRPr sz="15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A595EB-B0F9-4694-8238-0B79EE0BDF8B}" type="slidenum">
              <a:rPr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6506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16.11.2018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16.11.2018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16.11.2018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16.11.2018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16.11.2018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16.11.2018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16.11.2018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16.11.2018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16.11.2018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9" descr="C:\Users\MJ39WD\Desktop\webinar PPK\oklad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4011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ytuł 1"/>
          <p:cNvSpPr txBox="1">
            <a:spLocks/>
          </p:cNvSpPr>
          <p:nvPr/>
        </p:nvSpPr>
        <p:spPr bwMode="gray">
          <a:xfrm>
            <a:off x="3779912" y="123478"/>
            <a:ext cx="496855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>
                <a:solidFill>
                  <a:srgbClr val="EE7F00"/>
                </a:solidFill>
              </a:rPr>
              <a:t>Pracownicze </a:t>
            </a:r>
            <a:r>
              <a:rPr lang="pl-PL" b="1" dirty="0">
                <a:solidFill>
                  <a:srgbClr val="EA650D"/>
                </a:solidFill>
              </a:rPr>
              <a:t>Plany</a:t>
            </a:r>
            <a:r>
              <a:rPr lang="pl-PL" b="1" dirty="0">
                <a:solidFill>
                  <a:srgbClr val="EE7F00"/>
                </a:solidFill>
              </a:rPr>
              <a:t> </a:t>
            </a:r>
            <a:r>
              <a:rPr lang="pl-PL" b="1" dirty="0">
                <a:solidFill>
                  <a:srgbClr val="E64415"/>
                </a:solidFill>
              </a:rPr>
              <a:t>Kapitałowe</a:t>
            </a:r>
          </a:p>
          <a:p>
            <a:endParaRPr lang="pl-PL" sz="2100" b="1" dirty="0"/>
          </a:p>
          <a:p>
            <a:r>
              <a:rPr lang="pl-PL" sz="2300" b="1" dirty="0"/>
              <a:t>Podręcznik dla pracodawcy</a:t>
            </a:r>
          </a:p>
        </p:txBody>
      </p:sp>
      <p:sp>
        <p:nvSpPr>
          <p:cNvPr id="14" name="Symbol zastępczy zawartości 2"/>
          <p:cNvSpPr txBox="1">
            <a:spLocks/>
          </p:cNvSpPr>
          <p:nvPr/>
        </p:nvSpPr>
        <p:spPr>
          <a:xfrm>
            <a:off x="3779912" y="1059582"/>
            <a:ext cx="5112568" cy="339447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b="1" dirty="0">
                <a:solidFill>
                  <a:srgbClr val="666666"/>
                </a:solidFill>
              </a:rPr>
              <a:t>Autorzy:</a:t>
            </a:r>
          </a:p>
          <a:p>
            <a:pPr marL="0" indent="0">
              <a:buFont typeface="Arial" pitchFamily="34" charset="0"/>
              <a:buNone/>
            </a:pPr>
            <a:endParaRPr lang="pl-PL" b="1" dirty="0"/>
          </a:p>
          <a:p>
            <a:pPr marL="0" indent="0">
              <a:buFont typeface="Arial" pitchFamily="34" charset="0"/>
              <a:buNone/>
            </a:pPr>
            <a:r>
              <a:rPr lang="pl-PL" b="1" dirty="0">
                <a:solidFill>
                  <a:srgbClr val="666666"/>
                </a:solidFill>
              </a:rPr>
              <a:t>Instytut Emerytalny</a:t>
            </a:r>
          </a:p>
          <a:p>
            <a:pPr marL="0" indent="0">
              <a:buFont typeface="Arial" pitchFamily="34" charset="0"/>
              <a:buNone/>
            </a:pPr>
            <a:r>
              <a:rPr lang="pl-PL" sz="2900" dirty="0"/>
              <a:t>Dr Antoni Kolek</a:t>
            </a:r>
          </a:p>
          <a:p>
            <a:pPr marL="0" indent="0">
              <a:buFont typeface="Arial" pitchFamily="34" charset="0"/>
              <a:buNone/>
            </a:pPr>
            <a:r>
              <a:rPr lang="pl-PL" sz="2900" dirty="0"/>
              <a:t>Dr Marcin Wojewódka</a:t>
            </a:r>
          </a:p>
          <a:p>
            <a:pPr marL="0" indent="0">
              <a:buFont typeface="Arial" pitchFamily="34" charset="0"/>
              <a:buNone/>
            </a:pPr>
            <a:endParaRPr lang="pl-PL" dirty="0"/>
          </a:p>
          <a:p>
            <a:pPr marL="0" indent="0">
              <a:buFont typeface="Arial" pitchFamily="34" charset="0"/>
              <a:buNone/>
            </a:pPr>
            <a:r>
              <a:rPr lang="pl-PL" b="1" dirty="0">
                <a:solidFill>
                  <a:srgbClr val="666666"/>
                </a:solidFill>
              </a:rPr>
              <a:t>Nationale-Nederlanden Powszechne Towarzystwo Emerytalne </a:t>
            </a:r>
          </a:p>
          <a:p>
            <a:pPr marL="0" indent="0">
              <a:buFont typeface="Arial" pitchFamily="34" charset="0"/>
              <a:buNone/>
            </a:pPr>
            <a:r>
              <a:rPr lang="pl-PL" sz="2900" dirty="0"/>
              <a:t>Grzegorz Chłopek</a:t>
            </a:r>
          </a:p>
          <a:p>
            <a:pPr marL="0" indent="0">
              <a:buFont typeface="Arial" pitchFamily="34" charset="0"/>
              <a:buNone/>
            </a:pPr>
            <a:r>
              <a:rPr lang="pl-PL" sz="2900" dirty="0"/>
              <a:t>Prezes Zarządu</a:t>
            </a:r>
          </a:p>
          <a:p>
            <a:pPr marL="0" indent="0">
              <a:buFont typeface="Arial" pitchFamily="34" charset="0"/>
              <a:buNone/>
            </a:pPr>
            <a:r>
              <a:rPr lang="pl-PL" sz="2900" dirty="0"/>
              <a:t>Szymon Ożóg </a:t>
            </a:r>
          </a:p>
          <a:p>
            <a:pPr marL="0" indent="0">
              <a:buFont typeface="Arial" pitchFamily="34" charset="0"/>
              <a:buNone/>
            </a:pPr>
            <a:r>
              <a:rPr lang="pl-PL" sz="2900" dirty="0"/>
              <a:t>Wiceprezes Zarządu</a:t>
            </a:r>
          </a:p>
        </p:txBody>
      </p:sp>
      <p:pic>
        <p:nvPicPr>
          <p:cNvPr id="15" name="Picture 101" descr="C:\Users\Aleksandra\Desktop\Pulpit\logo\IE_logo_poziome-jasne_tl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54054"/>
            <a:ext cx="1594247" cy="53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MJ39WD\Desktop\Agnieszka\logo\_04_NN_Nationale_Ned_logo_RGB_PNG_2400_dpi_NN_Nat_Ned__logo_01_rgb_fc_24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48332"/>
            <a:ext cx="1603052" cy="74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444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 bwMode="gray"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>
                <a:solidFill>
                  <a:srgbClr val="666666"/>
                </a:solidFill>
              </a:rPr>
              <a:t>Rozdział V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457200" y="1121494"/>
            <a:ext cx="8229600" cy="3394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4400" b="1" dirty="0">
                <a:solidFill>
                  <a:srgbClr val="EE7F00"/>
                </a:solidFill>
              </a:rPr>
              <a:t>Jak </a:t>
            </a:r>
            <a:r>
              <a:rPr lang="pl-PL" sz="4400" b="1" dirty="0">
                <a:solidFill>
                  <a:srgbClr val="EA650D"/>
                </a:solidFill>
              </a:rPr>
              <a:t>się</a:t>
            </a:r>
            <a:r>
              <a:rPr lang="pl-PL" sz="4400" b="1" dirty="0">
                <a:solidFill>
                  <a:srgbClr val="EE7F00"/>
                </a:solidFill>
              </a:rPr>
              <a:t> </a:t>
            </a:r>
            <a:r>
              <a:rPr lang="pl-PL" sz="4400" b="1" dirty="0">
                <a:solidFill>
                  <a:srgbClr val="E64415"/>
                </a:solidFill>
              </a:rPr>
              <a:t>przygotować</a:t>
            </a:r>
            <a:r>
              <a:rPr lang="pl-PL" sz="4400" b="1" dirty="0">
                <a:solidFill>
                  <a:srgbClr val="EE7F00"/>
                </a:solidFill>
              </a:rPr>
              <a:t> </a:t>
            </a:r>
            <a:r>
              <a:rPr lang="pl-PL" sz="4400" b="1" dirty="0">
                <a:solidFill>
                  <a:srgbClr val="EA650D"/>
                </a:solidFill>
              </a:rPr>
              <a:t>do</a:t>
            </a:r>
            <a:r>
              <a:rPr lang="pl-PL" sz="4400" b="1" dirty="0">
                <a:solidFill>
                  <a:srgbClr val="EE7F00"/>
                </a:solidFill>
              </a:rPr>
              <a:t> PPK?</a:t>
            </a:r>
            <a:endParaRPr lang="pl-PL" sz="4400" b="1" dirty="0"/>
          </a:p>
        </p:txBody>
      </p:sp>
      <p:pic>
        <p:nvPicPr>
          <p:cNvPr id="5" name="Picture 101" descr="C:\Users\Aleksandra\Desktop\Pulpit\logo\IE_logo_poziome-jasne_tl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54054"/>
            <a:ext cx="1594247" cy="53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132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J39WD\Desktop\webinar PPK\rozwiązania alternatyw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314" y="63305"/>
            <a:ext cx="2962846" cy="419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MJ39WD\Desktop\webinar PPK\diagnoza obecny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3" y="0"/>
            <a:ext cx="3062421" cy="434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26545" y="63029"/>
            <a:ext cx="2880322" cy="4299942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219" name="Picture 3" descr="C:\Users\MJ39WD\Desktop\webinar PPK\planowanie budżetu wynagrodzeń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869" y="63305"/>
            <a:ext cx="2880322" cy="426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3090576" y="63029"/>
            <a:ext cx="2880322" cy="4299942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101" descr="C:\Users\Aleksandra\Desktop\Pulpit\logo\IE_logo_poziome-jasne_tl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54054"/>
            <a:ext cx="1594247" cy="53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7"/>
          <p:cNvSpPr/>
          <p:nvPr/>
        </p:nvSpPr>
        <p:spPr>
          <a:xfrm>
            <a:off x="6078869" y="63305"/>
            <a:ext cx="2880322" cy="4299942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3975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 txBox="1">
            <a:spLocks/>
          </p:cNvSpPr>
          <p:nvPr/>
        </p:nvSpPr>
        <p:spPr>
          <a:xfrm>
            <a:off x="457200" y="339502"/>
            <a:ext cx="8229600" cy="3394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pl-PL" sz="4400" b="1" dirty="0">
                <a:solidFill>
                  <a:srgbClr val="EE7F00"/>
                </a:solidFill>
              </a:rPr>
              <a:t>Najczęstsze </a:t>
            </a:r>
            <a:r>
              <a:rPr lang="pl-PL" sz="4400" b="1" dirty="0">
                <a:solidFill>
                  <a:srgbClr val="EA650D"/>
                </a:solidFill>
              </a:rPr>
              <a:t>pytania</a:t>
            </a:r>
            <a:r>
              <a:rPr lang="pl-PL" sz="4400" b="1" dirty="0">
                <a:solidFill>
                  <a:srgbClr val="EE7F0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pl-PL" sz="4400" b="1" dirty="0">
                <a:solidFill>
                  <a:srgbClr val="E64415"/>
                </a:solidFill>
              </a:rPr>
              <a:t>na</a:t>
            </a:r>
            <a:r>
              <a:rPr lang="pl-PL" sz="4400" b="1" dirty="0">
                <a:solidFill>
                  <a:srgbClr val="EE7F00"/>
                </a:solidFill>
              </a:rPr>
              <a:t> </a:t>
            </a:r>
            <a:r>
              <a:rPr lang="pl-PL" sz="4400" b="1" dirty="0">
                <a:solidFill>
                  <a:srgbClr val="EA650D"/>
                </a:solidFill>
              </a:rPr>
              <a:t>temat</a:t>
            </a:r>
            <a:r>
              <a:rPr lang="pl-PL" sz="4400" b="1" dirty="0">
                <a:solidFill>
                  <a:srgbClr val="EE7F00"/>
                </a:solidFill>
              </a:rPr>
              <a:t> PPK</a:t>
            </a:r>
            <a:endParaRPr lang="pl-PL" sz="4400" b="1" dirty="0"/>
          </a:p>
        </p:txBody>
      </p:sp>
      <p:pic>
        <p:nvPicPr>
          <p:cNvPr id="5" name="Picture 101" descr="C:\Users\Aleksandra\Desktop\Pulpit\logo\IE_logo_poziome-jasne_tl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54054"/>
            <a:ext cx="1594247" cy="53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672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J39WD\Desktop\webinar PPK\FAQ_wdrożenie PP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0" y="195486"/>
            <a:ext cx="392928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539551" y="176032"/>
            <a:ext cx="3816426" cy="2251702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Picture 101" descr="C:\Users\Aleksandra\Desktop\Pulpit\logo\IE_logo_poziome-jasne_tl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54054"/>
            <a:ext cx="1594247" cy="53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MJ39WD\Desktop\webinar PPK\FAQ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02" y="169812"/>
            <a:ext cx="4275933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J39WD\Desktop\webinar PPK\FAQ_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15" y="2564278"/>
            <a:ext cx="405041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MJ39WD\Desktop\webinar PPK\FAQ_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68" y="2688994"/>
            <a:ext cx="3884357" cy="166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ostokąt 10"/>
          <p:cNvSpPr/>
          <p:nvPr/>
        </p:nvSpPr>
        <p:spPr>
          <a:xfrm>
            <a:off x="4644008" y="169812"/>
            <a:ext cx="4036523" cy="2251702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539552" y="2564491"/>
            <a:ext cx="3816426" cy="158537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4644007" y="2563080"/>
            <a:ext cx="4036523" cy="158537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9995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 txBox="1">
            <a:spLocks/>
          </p:cNvSpPr>
          <p:nvPr/>
        </p:nvSpPr>
        <p:spPr>
          <a:xfrm>
            <a:off x="457200" y="123478"/>
            <a:ext cx="8229600" cy="15121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pl-PL" sz="4400" b="1" dirty="0">
                <a:solidFill>
                  <a:srgbClr val="EE7F00"/>
                </a:solidFill>
              </a:rPr>
              <a:t>Gdzie znajdę Pierwszy </a:t>
            </a:r>
            <a:r>
              <a:rPr lang="pl-PL" sz="4400" b="1" dirty="0">
                <a:solidFill>
                  <a:srgbClr val="EA650D"/>
                </a:solidFill>
              </a:rPr>
              <a:t>Podręcznik</a:t>
            </a:r>
            <a:r>
              <a:rPr lang="pl-PL" sz="4400" b="1" dirty="0">
                <a:solidFill>
                  <a:srgbClr val="EE7F00"/>
                </a:solidFill>
              </a:rPr>
              <a:t> </a:t>
            </a:r>
            <a:r>
              <a:rPr lang="pl-PL" sz="4400" b="1" dirty="0">
                <a:solidFill>
                  <a:srgbClr val="E64415"/>
                </a:solidFill>
              </a:rPr>
              <a:t>PPK</a:t>
            </a:r>
            <a:r>
              <a:rPr lang="pl-PL" sz="4400" b="1" dirty="0">
                <a:solidFill>
                  <a:srgbClr val="EE7F00"/>
                </a:solidFill>
              </a:rPr>
              <a:t> </a:t>
            </a:r>
            <a:r>
              <a:rPr lang="pl-PL" sz="4400" b="1" dirty="0">
                <a:solidFill>
                  <a:srgbClr val="EA650D"/>
                </a:solidFill>
              </a:rPr>
              <a:t>dla</a:t>
            </a:r>
            <a:r>
              <a:rPr lang="pl-PL" sz="4400" b="1" dirty="0">
                <a:solidFill>
                  <a:srgbClr val="EE7F00"/>
                </a:solidFill>
              </a:rPr>
              <a:t> Pracodawców</a:t>
            </a:r>
            <a:endParaRPr lang="pl-PL" sz="4400" b="1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68903" y="1617258"/>
            <a:ext cx="823879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12000"/>
              </a:lnSpc>
              <a:buFont typeface="Arial" pitchFamily="34" charset="0"/>
              <a:defRPr b="1">
                <a:solidFill>
                  <a:schemeClr val="tx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eaLnBrk="0" hangingPunct="0">
              <a:lnSpc>
                <a:spcPct val="112000"/>
              </a:lnSpc>
              <a:buClr>
                <a:schemeClr val="accent1"/>
              </a:buClr>
              <a:buFont typeface="Calibri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eaLnBrk="0" hangingPunct="0">
              <a:lnSpc>
                <a:spcPct val="112000"/>
              </a:lnSpc>
              <a:buFont typeface="Calibri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eaLnBrk="0" hangingPunct="0">
              <a:lnSpc>
                <a:spcPct val="112000"/>
              </a:lnSpc>
              <a:buFont typeface="Arial" pitchFamily="34" charset="0"/>
              <a:buChar char="-"/>
              <a:defRPr>
                <a:solidFill>
                  <a:schemeClr val="tx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eaLnBrk="0" hangingPunct="0">
              <a:lnSpc>
                <a:spcPct val="112000"/>
              </a:lnSpc>
              <a:buFont typeface="Arial" pitchFamily="34" charset="0"/>
              <a:buChar char="-"/>
              <a:defRPr>
                <a:solidFill>
                  <a:schemeClr val="tx1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>
                <a:solidFill>
                  <a:schemeClr val="tx1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>
                <a:solidFill>
                  <a:schemeClr val="tx1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>
                <a:solidFill>
                  <a:schemeClr val="tx1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>
                <a:solidFill>
                  <a:schemeClr val="tx1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pl-PL" altLang="pl-PL" sz="2000" dirty="0">
                <a:latin typeface="+mj-lt"/>
              </a:rPr>
              <a:t>Jeśli chcesz pobrać Podręcznik lub szukasz dodatkowych informacji dotyczących Pracowniczych Planów Kapitałowych, skontaktuj się z nami: 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pl-PL" altLang="pl-PL" sz="2000" dirty="0">
              <a:solidFill>
                <a:srgbClr val="E64415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pl-PL" altLang="pl-PL" sz="2000" dirty="0">
              <a:solidFill>
                <a:srgbClr val="E64415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pl-PL" altLang="pl-PL" sz="2400" dirty="0">
                <a:solidFill>
                  <a:srgbClr val="EA650D"/>
                </a:solidFill>
                <a:latin typeface="+mj-lt"/>
              </a:rPr>
              <a:t>ppk@nn.pl 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pl-PL" altLang="pl-PL" sz="2400" dirty="0">
                <a:solidFill>
                  <a:srgbClr val="EA650D"/>
                </a:solidFill>
                <a:latin typeface="+mj-lt"/>
              </a:rPr>
              <a:t>www.nn.pl/ppk </a:t>
            </a:r>
            <a:r>
              <a:rPr lang="pl-PL" altLang="pl-PL" sz="1400" b="0" dirty="0">
                <a:solidFill>
                  <a:srgbClr val="E64415"/>
                </a:solidFill>
                <a:latin typeface="Tw Cen MT" pitchFamily="34" charset="-18"/>
              </a:rPr>
              <a:t>	</a:t>
            </a:r>
            <a:r>
              <a:rPr lang="pl-PL" altLang="pl-PL" sz="1400" b="0" dirty="0">
                <a:latin typeface="Tw Cen MT" pitchFamily="34" charset="-18"/>
              </a:rPr>
              <a:t>	          </a:t>
            </a:r>
          </a:p>
        </p:txBody>
      </p:sp>
      <p:pic>
        <p:nvPicPr>
          <p:cNvPr id="5" name="Picture 101" descr="C:\Users\Aleksandra\Desktop\Pulpit\logo\IE_logo_poziome-jasne_tl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54054"/>
            <a:ext cx="1594247" cy="53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217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J39WD\Desktop\Agnieszka\logo\_04_NN_Nationale_Ned_logo_RGB_PNG_2400_dpi_NN_Nat_Ned__logo_01_rgb_fc_2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43558"/>
            <a:ext cx="636417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1" descr="C:\Users\Aleksandra\Desktop\Pulpit\logo\IE_logo_poziome-jasne_tl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54054"/>
            <a:ext cx="1594247" cy="53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1"/>
          <p:cNvSpPr txBox="1">
            <a:spLocks noChangeArrowheads="1"/>
          </p:cNvSpPr>
          <p:nvPr/>
        </p:nvSpPr>
        <p:spPr bwMode="auto">
          <a:xfrm>
            <a:off x="2123728" y="837104"/>
            <a:ext cx="54752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38225" eaLnBrk="0" hangingPunct="0">
              <a:lnSpc>
                <a:spcPct val="112000"/>
              </a:lnSpc>
              <a:buFont typeface="Arial" pitchFamily="34" charset="0"/>
              <a:defRPr b="1">
                <a:solidFill>
                  <a:schemeClr val="tx1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 defTabSz="1038225" eaLnBrk="0" hangingPunct="0">
              <a:lnSpc>
                <a:spcPct val="112000"/>
              </a:lnSpc>
              <a:buClr>
                <a:schemeClr val="accent1"/>
              </a:buClr>
              <a:buFont typeface="Calibri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defTabSz="1038225" eaLnBrk="0" hangingPunct="0">
              <a:lnSpc>
                <a:spcPct val="112000"/>
              </a:lnSpc>
              <a:buFont typeface="Calibri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defTabSz="1038225" eaLnBrk="0" hangingPunct="0">
              <a:lnSpc>
                <a:spcPct val="112000"/>
              </a:lnSpc>
              <a:buFont typeface="Arial" pitchFamily="34" charset="0"/>
              <a:buChar char="-"/>
              <a:defRPr>
                <a:solidFill>
                  <a:schemeClr val="tx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defTabSz="1038225" eaLnBrk="0" hangingPunct="0">
              <a:lnSpc>
                <a:spcPct val="112000"/>
              </a:lnSpc>
              <a:buFont typeface="Arial" pitchFamily="34" charset="0"/>
              <a:buChar char="-"/>
              <a:defRPr>
                <a:solidFill>
                  <a:schemeClr val="tx1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1038225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>
                <a:solidFill>
                  <a:schemeClr val="tx1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1038225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>
                <a:solidFill>
                  <a:schemeClr val="tx1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1038225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>
                <a:solidFill>
                  <a:schemeClr val="tx1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1038225" eaLnBrk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>
                <a:solidFill>
                  <a:schemeClr val="tx1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altLang="pl-PL" sz="3200" dirty="0">
                <a:solidFill>
                  <a:srgbClr val="EA650D"/>
                </a:solidFill>
              </a:rPr>
              <a:t>Twój ekspert od emerytur</a:t>
            </a:r>
            <a:endParaRPr lang="en-US" altLang="pl-PL" sz="3200" dirty="0">
              <a:solidFill>
                <a:srgbClr val="EA65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346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 bwMode="gray"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>
                <a:solidFill>
                  <a:srgbClr val="666666"/>
                </a:solidFill>
              </a:rPr>
              <a:t>Rozdział I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457200" y="1121494"/>
            <a:ext cx="8229600" cy="3394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4400" b="1" dirty="0">
                <a:solidFill>
                  <a:srgbClr val="EE7F00"/>
                </a:solidFill>
              </a:rPr>
              <a:t>Uwarunkowania</a:t>
            </a:r>
            <a:r>
              <a:rPr lang="pl-PL" sz="4400" b="1" dirty="0"/>
              <a:t> </a:t>
            </a:r>
            <a:r>
              <a:rPr lang="pl-PL" sz="4400" b="1" dirty="0">
                <a:solidFill>
                  <a:srgbClr val="EA650D"/>
                </a:solidFill>
              </a:rPr>
              <a:t>pracowniczych</a:t>
            </a:r>
            <a:r>
              <a:rPr lang="pl-PL" sz="4400" b="1" dirty="0"/>
              <a:t> </a:t>
            </a:r>
            <a:r>
              <a:rPr lang="pl-PL" sz="4400" b="1" dirty="0">
                <a:solidFill>
                  <a:srgbClr val="E64415"/>
                </a:solidFill>
              </a:rPr>
              <a:t>planów</a:t>
            </a:r>
            <a:r>
              <a:rPr lang="pl-PL" sz="4400" b="1" dirty="0"/>
              <a:t> </a:t>
            </a:r>
            <a:r>
              <a:rPr lang="pl-PL" sz="4400" b="1" dirty="0">
                <a:solidFill>
                  <a:srgbClr val="EA650D"/>
                </a:solidFill>
              </a:rPr>
              <a:t>kapitałowych</a:t>
            </a:r>
          </a:p>
          <a:p>
            <a:pPr marL="0" indent="0">
              <a:buFont typeface="Arial" pitchFamily="34" charset="0"/>
              <a:buNone/>
            </a:pPr>
            <a:r>
              <a:rPr lang="pl-PL" sz="2000" b="1" dirty="0"/>
              <a:t>Geneza projektu PPK w kontekście długoterminowego oszczędzania na emeryturę</a:t>
            </a:r>
          </a:p>
        </p:txBody>
      </p:sp>
      <p:pic>
        <p:nvPicPr>
          <p:cNvPr id="5" name="Picture 101" descr="C:\Users\Aleksandra\Desktop\Pulpit\logo\IE_logo_poziome-jasne_tl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54054"/>
            <a:ext cx="1594247" cy="53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214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C:\Users\MJ39WD\Desktop\webinar PPK\PPK jako uzupełnienie obecnych form oszczędzan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533" y="55306"/>
            <a:ext cx="2952327" cy="423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MJ39WD\Desktop\webinar PPK\zasadność wprowadzenia PP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232" y="35755"/>
            <a:ext cx="3010928" cy="424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J39WD\Desktop\webinar PPK\demografia_cała stro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7" y="73643"/>
            <a:ext cx="2983931" cy="420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ostokąt 10"/>
          <p:cNvSpPr/>
          <p:nvPr/>
        </p:nvSpPr>
        <p:spPr>
          <a:xfrm>
            <a:off x="107502" y="55306"/>
            <a:ext cx="2880322" cy="4299942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3081246" y="55306"/>
            <a:ext cx="2880322" cy="4299942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6066533" y="55306"/>
            <a:ext cx="2952328" cy="4299942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Picture 101" descr="C:\Users\Aleksandra\Desktop\Pulpit\logo\IE_logo_poziome-jasne_tl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54054"/>
            <a:ext cx="1594247" cy="53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634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 bwMode="gray"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>
                <a:solidFill>
                  <a:srgbClr val="666666"/>
                </a:solidFill>
              </a:rPr>
              <a:t>Rozdział II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457200" y="1121494"/>
            <a:ext cx="8229600" cy="3394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4400" b="1" dirty="0">
                <a:solidFill>
                  <a:srgbClr val="EE7F00"/>
                </a:solidFill>
              </a:rPr>
              <a:t>Główne</a:t>
            </a:r>
            <a:r>
              <a:rPr lang="pl-PL" sz="4400" b="1" dirty="0"/>
              <a:t> </a:t>
            </a:r>
            <a:r>
              <a:rPr lang="pl-PL" sz="4400" b="1" dirty="0">
                <a:solidFill>
                  <a:srgbClr val="EA650D"/>
                </a:solidFill>
              </a:rPr>
              <a:t>założenia</a:t>
            </a:r>
            <a:r>
              <a:rPr lang="pl-PL" sz="4400" b="1" dirty="0"/>
              <a:t> </a:t>
            </a:r>
            <a:r>
              <a:rPr lang="pl-PL" sz="4400" b="1" dirty="0">
                <a:solidFill>
                  <a:srgbClr val="E64415"/>
                </a:solidFill>
              </a:rPr>
              <a:t>PPK</a:t>
            </a:r>
            <a:r>
              <a:rPr lang="pl-PL" sz="4400" b="1" dirty="0"/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pl-PL" sz="2000" b="1" dirty="0"/>
              <a:t>Obowiązki systemowe pracodawcy a dobrowolność uczestnictwa pracowników</a:t>
            </a:r>
          </a:p>
        </p:txBody>
      </p:sp>
      <p:pic>
        <p:nvPicPr>
          <p:cNvPr id="5" name="Picture 101" descr="C:\Users\Aleksandra\Desktop\Pulpit\logo\IE_logo_poziome-jasne_tl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54054"/>
            <a:ext cx="1594247" cy="53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309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J39WD\Desktop\webinar PPK\źródła wpł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568" y="41455"/>
            <a:ext cx="3088319" cy="432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MJ39WD\Desktop\webinar PPK\dobrowolność uczestnictw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238" y="0"/>
            <a:ext cx="3074930" cy="429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MJ39WD\Desktop\webinar PPK\obowiązki systemow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13"/>
            <a:ext cx="3086077" cy="436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ostokąt 10"/>
          <p:cNvSpPr/>
          <p:nvPr/>
        </p:nvSpPr>
        <p:spPr>
          <a:xfrm>
            <a:off x="107502" y="55306"/>
            <a:ext cx="2880322" cy="4299942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3081246" y="55306"/>
            <a:ext cx="2880322" cy="4299942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6066533" y="55306"/>
            <a:ext cx="2952328" cy="4299942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Picture 101" descr="C:\Users\Aleksandra\Desktop\Pulpit\logo\IE_logo_poziome-jasne_tl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54054"/>
            <a:ext cx="1594247" cy="53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468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 bwMode="gray"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>
                <a:solidFill>
                  <a:srgbClr val="666666"/>
                </a:solidFill>
              </a:rPr>
              <a:t>Rozdział III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457200" y="1121494"/>
            <a:ext cx="8229600" cy="3394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pl-PL" sz="4400" b="1" dirty="0">
                <a:solidFill>
                  <a:srgbClr val="EE7F00"/>
                </a:solidFill>
              </a:rPr>
              <a:t>Pracownicze</a:t>
            </a:r>
            <a:r>
              <a:rPr lang="pl-PL" sz="4400" b="1" dirty="0"/>
              <a:t> </a:t>
            </a:r>
            <a:r>
              <a:rPr lang="pl-PL" sz="4400" b="1" dirty="0">
                <a:solidFill>
                  <a:srgbClr val="EA650D"/>
                </a:solidFill>
              </a:rPr>
              <a:t>plany</a:t>
            </a:r>
            <a:r>
              <a:rPr lang="pl-PL" sz="4400" b="1" dirty="0"/>
              <a:t> </a:t>
            </a:r>
            <a:r>
              <a:rPr lang="pl-PL" sz="4400" b="1" dirty="0">
                <a:solidFill>
                  <a:srgbClr val="E64415"/>
                </a:solidFill>
              </a:rPr>
              <a:t>kapitałowe 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pl-PL" sz="4400" b="1" dirty="0">
                <a:solidFill>
                  <a:srgbClr val="EA650D"/>
                </a:solidFill>
              </a:rPr>
              <a:t>z perspektywy</a:t>
            </a:r>
            <a:r>
              <a:rPr lang="pl-PL" sz="4400" b="1" dirty="0">
                <a:solidFill>
                  <a:srgbClr val="E64415"/>
                </a:solidFill>
              </a:rPr>
              <a:t> </a:t>
            </a:r>
            <a:r>
              <a:rPr lang="pl-PL" sz="4400" b="1" dirty="0">
                <a:solidFill>
                  <a:srgbClr val="EE7F00"/>
                </a:solidFill>
              </a:rPr>
              <a:t>pracodawcy </a:t>
            </a:r>
          </a:p>
          <a:p>
            <a:pPr marL="0" indent="0">
              <a:buFont typeface="Arial" pitchFamily="34" charset="0"/>
              <a:buNone/>
            </a:pPr>
            <a:r>
              <a:rPr lang="pl-PL" sz="2000" b="1" dirty="0"/>
              <a:t>Obowiązki systemowe pracodawcy a dobrowolność uczestnictwa pracowników</a:t>
            </a:r>
          </a:p>
        </p:txBody>
      </p:sp>
      <p:pic>
        <p:nvPicPr>
          <p:cNvPr id="5" name="Picture 101" descr="C:\Users\Aleksandra\Desktop\Pulpit\logo\IE_logo_poziome-jasne_tl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54054"/>
            <a:ext cx="1594247" cy="53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523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J39WD\Desktop\webinar PPK\jak_utworzyć_PPK_w_4_kroka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74" y="51470"/>
            <a:ext cx="2841761" cy="429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J39WD\Desktop\webinar PPK\jak_utworzyć_PPK_w_4_krokach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822" y="32761"/>
            <a:ext cx="3074346" cy="434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MJ39WD\Desktop\webinar PPK\jak_utworzyć_PPK_w_4_krokach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9856"/>
            <a:ext cx="2880322" cy="429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3106834" y="51470"/>
            <a:ext cx="2880322" cy="4299942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93974" y="51470"/>
            <a:ext cx="2815848" cy="4299942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6084168" y="53209"/>
            <a:ext cx="2880322" cy="4299942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Picture 101" descr="C:\Users\Aleksandra\Desktop\Pulpit\logo\IE_logo_poziome-jasne_tl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54054"/>
            <a:ext cx="1594247" cy="53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612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 bwMode="gray"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>
                <a:solidFill>
                  <a:srgbClr val="666666"/>
                </a:solidFill>
              </a:rPr>
              <a:t>Rozdział IV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457200" y="1121494"/>
            <a:ext cx="8229600" cy="3394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4400" b="1" dirty="0">
                <a:solidFill>
                  <a:srgbClr val="EE7F00"/>
                </a:solidFill>
              </a:rPr>
              <a:t>Bezpieczeństwo</a:t>
            </a:r>
            <a:r>
              <a:rPr lang="pl-PL" sz="4400" b="1" dirty="0"/>
              <a:t> </a:t>
            </a:r>
            <a:r>
              <a:rPr lang="pl-PL" sz="4400" b="1" dirty="0">
                <a:solidFill>
                  <a:srgbClr val="EA650D"/>
                </a:solidFill>
              </a:rPr>
              <a:t>środków </a:t>
            </a:r>
            <a:r>
              <a:rPr lang="pl-PL" sz="4400" b="1" dirty="0">
                <a:solidFill>
                  <a:srgbClr val="E64415"/>
                </a:solidFill>
              </a:rPr>
              <a:t>gromadzonych</a:t>
            </a:r>
            <a:r>
              <a:rPr lang="pl-PL" sz="4400" b="1" dirty="0">
                <a:solidFill>
                  <a:srgbClr val="EA650D"/>
                </a:solidFill>
              </a:rPr>
              <a:t> w PPK</a:t>
            </a:r>
            <a:endParaRPr lang="pl-PL" sz="4400" b="1" dirty="0"/>
          </a:p>
        </p:txBody>
      </p:sp>
      <p:pic>
        <p:nvPicPr>
          <p:cNvPr id="5" name="Picture 101" descr="C:\Users\Aleksandra\Desktop\Pulpit\logo\IE_logo_poziome-jasne_tl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54054"/>
            <a:ext cx="1594247" cy="53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676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MJ39WD\Desktop\webinar PPK\fundusz zdefiniowanej da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360" y="54102"/>
            <a:ext cx="2804880" cy="415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J39WD\Desktop\webinar PPK\bezpieczeństwo środków w ramach PP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330" y="-14005"/>
            <a:ext cx="3096344" cy="436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J39WD\Desktop\webinar PPK\instrumenty rynku kapitałowego dostępneo w PP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" y="40563"/>
            <a:ext cx="3065252" cy="433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3131838" y="51470"/>
            <a:ext cx="2880322" cy="4299942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93974" y="51470"/>
            <a:ext cx="2815848" cy="4299942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6138674" y="53209"/>
            <a:ext cx="2733566" cy="4299942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Picture 101" descr="C:\Users\Aleksandra\Desktop\Pulpit\logo\IE_logo_poziome-jasne_tl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54054"/>
            <a:ext cx="1594247" cy="53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91720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133</Words>
  <Application>Microsoft Office PowerPoint</Application>
  <PresentationFormat>Pokaz na ekranie (16:9)</PresentationFormat>
  <Paragraphs>39</Paragraphs>
  <Slides>15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Calibri</vt:lpstr>
      <vt:lpstr>Tw Cen MT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Maciejewska, A.M. (Agnieszka)</dc:creator>
  <cp:lastModifiedBy>Michalska Joanna</cp:lastModifiedBy>
  <cp:revision>31</cp:revision>
  <dcterms:created xsi:type="dcterms:W3CDTF">2018-11-08T12:24:53Z</dcterms:created>
  <dcterms:modified xsi:type="dcterms:W3CDTF">2018-11-16T09:59:28Z</dcterms:modified>
</cp:coreProperties>
</file>